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1290" r:id="rId3"/>
    <p:sldId id="284" r:id="rId4"/>
    <p:sldId id="1293" r:id="rId5"/>
    <p:sldId id="287" r:id="rId6"/>
    <p:sldId id="1296" r:id="rId7"/>
    <p:sldId id="264" r:id="rId8"/>
    <p:sldId id="1297" r:id="rId9"/>
    <p:sldId id="266" r:id="rId10"/>
    <p:sldId id="1298" r:id="rId11"/>
    <p:sldId id="128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C48"/>
    <a:srgbClr val="001C54"/>
    <a:srgbClr val="001B50"/>
    <a:srgbClr val="010D4B"/>
    <a:srgbClr val="000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37" d="100"/>
          <a:sy n="37" d="100"/>
        </p:scale>
        <p:origin x="167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38E8F-BF45-4908-A0B6-D1A262CB202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801119D0-8E02-49ED-BDC3-781575DFF81E}">
      <dgm:prSet phldrT="[Texto]" custT="1"/>
      <dgm:spPr>
        <a:xfrm>
          <a:off x="3072559" y="1438714"/>
          <a:ext cx="770740" cy="513826"/>
        </a:xfrm>
        <a:solidFill>
          <a:srgbClr val="5B9BD5">
            <a:lumMod val="20000"/>
            <a:lumOff val="8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GT3 – Mercado, Promoção e Divulgação</a:t>
          </a:r>
        </a:p>
      </dgm:t>
    </dgm:pt>
    <dgm:pt modelId="{4E568666-5295-4C45-AC12-FEF95331AE30}" type="sibTrans" cxnId="{011FAB3F-9D9F-4A5D-9607-235F45944E4D}">
      <dgm:prSet custT="1"/>
      <dgm:spPr>
        <a:solidFill>
          <a:srgbClr val="70AD47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/>
        </a:p>
      </dgm:t>
    </dgm:pt>
    <dgm:pt modelId="{26FEA904-14CC-472A-8B05-99289093D5ED}" type="parTrans" cxnId="{011FAB3F-9D9F-4A5D-9607-235F45944E4D}">
      <dgm:prSet/>
      <dgm:spPr>
        <a:xfrm>
          <a:off x="3457929" y="1233184"/>
          <a:ext cx="1753433" cy="205530"/>
        </a:xfrm>
        <a:noFill/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pt-BR" sz="1000" b="1">
            <a:latin typeface="+mn-lt"/>
          </a:endParaRPr>
        </a:p>
      </dgm:t>
    </dgm:pt>
    <dgm:pt modelId="{C0491CE7-6651-4472-9059-3B0880DEF256}">
      <dgm:prSet phldrT="[Texto]" custT="1"/>
      <dgm:spPr>
        <a:xfrm>
          <a:off x="3072559" y="1438714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Sistemas Construtivos</a:t>
          </a:r>
        </a:p>
      </dgm:t>
    </dgm:pt>
    <dgm:pt modelId="{203A8FB3-E42A-43D6-BE06-AF9343378784}" type="parTrans" cxnId="{D5A1C765-EAD7-4994-AAD8-1EDCC824DE6A}">
      <dgm:prSet/>
      <dgm:spPr/>
      <dgm:t>
        <a:bodyPr/>
        <a:lstStyle/>
        <a:p>
          <a:endParaRPr lang="pt-BR"/>
        </a:p>
      </dgm:t>
    </dgm:pt>
    <dgm:pt modelId="{A0CDC30A-7AE6-41B2-B522-8A10565BD999}" type="sibTrans" cxnId="{D5A1C765-EAD7-4994-AAD8-1EDCC824DE6A}">
      <dgm:prSet/>
      <dgm:spPr/>
      <dgm:t>
        <a:bodyPr/>
        <a:lstStyle/>
        <a:p>
          <a:endParaRPr lang="pt-BR"/>
        </a:p>
      </dgm:t>
    </dgm:pt>
    <dgm:pt modelId="{9F95695E-0B68-4EBA-A639-A2BD7A6861BC}">
      <dgm:prSet phldrT="[Texto]" custT="1"/>
      <dgm:spPr>
        <a:xfrm>
          <a:off x="3072559" y="1438714"/>
          <a:ext cx="770740" cy="513826"/>
        </a:xfr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DIVULGAR</a:t>
          </a:r>
        </a:p>
      </dgm:t>
    </dgm:pt>
    <dgm:pt modelId="{4812AEBF-4D73-4B39-A4EE-F1EF874F015C}" type="parTrans" cxnId="{B8799D79-7415-4557-BA89-D8AB66DF1A38}">
      <dgm:prSet/>
      <dgm:spPr/>
      <dgm:t>
        <a:bodyPr/>
        <a:lstStyle/>
        <a:p>
          <a:endParaRPr lang="pt-BR"/>
        </a:p>
      </dgm:t>
    </dgm:pt>
    <dgm:pt modelId="{7474B532-E74D-42D3-B83C-7F1B97E0EC1C}" type="sibTrans" cxnId="{B8799D79-7415-4557-BA89-D8AB66DF1A38}">
      <dgm:prSet/>
      <dgm:spPr/>
      <dgm:t>
        <a:bodyPr/>
        <a:lstStyle/>
        <a:p>
          <a:endParaRPr lang="pt-BR"/>
        </a:p>
      </dgm:t>
    </dgm:pt>
    <dgm:pt modelId="{A0E9C734-0EAB-47C0-AB77-04730448E715}">
      <dgm:prSet phldrT="[Texto]" custT="1"/>
      <dgm:spPr>
        <a:xfrm>
          <a:off x="3072559" y="1438714"/>
          <a:ext cx="770740" cy="513826"/>
        </a:xfr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VENDER</a:t>
          </a:r>
        </a:p>
      </dgm:t>
    </dgm:pt>
    <dgm:pt modelId="{D5B4E531-61C6-4D09-B805-44CA3190009C}" type="parTrans" cxnId="{BC4A47AF-1A2E-479F-85CA-DFB546378AAC}">
      <dgm:prSet/>
      <dgm:spPr/>
      <dgm:t>
        <a:bodyPr/>
        <a:lstStyle/>
        <a:p>
          <a:endParaRPr lang="pt-BR"/>
        </a:p>
      </dgm:t>
    </dgm:pt>
    <dgm:pt modelId="{5A3770CD-FC81-410B-9A18-F279AF238405}" type="sibTrans" cxnId="{BC4A47AF-1A2E-479F-85CA-DFB546378AAC}">
      <dgm:prSet/>
      <dgm:spPr/>
      <dgm:t>
        <a:bodyPr/>
        <a:lstStyle/>
        <a:p>
          <a:endParaRPr lang="pt-BR"/>
        </a:p>
      </dgm:t>
    </dgm:pt>
    <dgm:pt modelId="{C606A68E-561D-419B-882A-05D84AAD0066}">
      <dgm:prSet phldrT="[Texto]" custT="1"/>
      <dgm:spPr>
        <a:xfrm>
          <a:off x="3072559" y="1438714"/>
          <a:ext cx="770740" cy="513826"/>
        </a:xfr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EDUCAR</a:t>
          </a:r>
        </a:p>
      </dgm:t>
    </dgm:pt>
    <dgm:pt modelId="{37131FDE-7E24-4E3B-89E0-ACBB807296A6}" type="parTrans" cxnId="{8F48A034-FB32-43E6-B6B9-483A3255846A}">
      <dgm:prSet/>
      <dgm:spPr/>
      <dgm:t>
        <a:bodyPr/>
        <a:lstStyle/>
        <a:p>
          <a:endParaRPr lang="pt-BR"/>
        </a:p>
      </dgm:t>
    </dgm:pt>
    <dgm:pt modelId="{CE825858-C369-402B-A5B6-850947F813D6}" type="sibTrans" cxnId="{8F48A034-FB32-43E6-B6B9-483A3255846A}">
      <dgm:prSet/>
      <dgm:spPr/>
      <dgm:t>
        <a:bodyPr/>
        <a:lstStyle/>
        <a:p>
          <a:endParaRPr lang="pt-BR"/>
        </a:p>
      </dgm:t>
    </dgm:pt>
    <dgm:pt modelId="{38DAC355-E67A-4CBF-9BD8-3BD5E96FC18F}">
      <dgm:prSet phldrT="[Texto]" custT="1"/>
      <dgm:spPr>
        <a:xfrm>
          <a:off x="3072559" y="1438714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Material publicitário</a:t>
          </a:r>
        </a:p>
      </dgm:t>
    </dgm:pt>
    <dgm:pt modelId="{01A22268-B1B3-432E-8EB7-249B60B0065B}" type="parTrans" cxnId="{D828E6D6-EFDC-4D87-BACA-A84E2E392925}">
      <dgm:prSet/>
      <dgm:spPr/>
      <dgm:t>
        <a:bodyPr/>
        <a:lstStyle/>
        <a:p>
          <a:endParaRPr lang="pt-BR"/>
        </a:p>
      </dgm:t>
    </dgm:pt>
    <dgm:pt modelId="{C5C1FF0C-4FED-435E-8B50-1416C39F9C58}" type="sibTrans" cxnId="{D828E6D6-EFDC-4D87-BACA-A84E2E392925}">
      <dgm:prSet/>
      <dgm:spPr/>
      <dgm:t>
        <a:bodyPr/>
        <a:lstStyle/>
        <a:p>
          <a:endParaRPr lang="pt-BR"/>
        </a:p>
      </dgm:t>
    </dgm:pt>
    <dgm:pt modelId="{14A954F6-7BC2-4B51-A2B1-4952A9666950}">
      <dgm:prSet phldrT="[Texto]" custT="1"/>
      <dgm:spPr>
        <a:xfrm>
          <a:off x="3072559" y="1438714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Plataforma de Informações</a:t>
          </a:r>
        </a:p>
      </dgm:t>
    </dgm:pt>
    <dgm:pt modelId="{0E2618E0-68F9-479A-90E1-FC5762928C7E}" type="parTrans" cxnId="{8AE96952-42D4-4CDC-AC2F-9055E914D1A0}">
      <dgm:prSet/>
      <dgm:spPr/>
      <dgm:t>
        <a:bodyPr/>
        <a:lstStyle/>
        <a:p>
          <a:endParaRPr lang="pt-BR"/>
        </a:p>
      </dgm:t>
    </dgm:pt>
    <dgm:pt modelId="{4CA57687-9A5C-4D86-9886-D5D755E64A69}" type="sibTrans" cxnId="{8AE96952-42D4-4CDC-AC2F-9055E914D1A0}">
      <dgm:prSet/>
      <dgm:spPr/>
      <dgm:t>
        <a:bodyPr/>
        <a:lstStyle/>
        <a:p>
          <a:endParaRPr lang="pt-BR"/>
        </a:p>
      </dgm:t>
    </dgm:pt>
    <dgm:pt modelId="{FF859C98-4A22-40DF-A2F8-3C34E75BEF04}">
      <dgm:prSet phldrT="[Texto]" custT="1"/>
      <dgm:spPr>
        <a:xfrm>
          <a:off x="3072559" y="1438714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Levantamento de  Dados do Mercado</a:t>
          </a:r>
        </a:p>
      </dgm:t>
    </dgm:pt>
    <dgm:pt modelId="{3D823116-AD57-4E32-A966-0B963EB7432A}" type="parTrans" cxnId="{080C5EB3-AA24-42AA-B6D7-E08928556834}">
      <dgm:prSet/>
      <dgm:spPr/>
      <dgm:t>
        <a:bodyPr/>
        <a:lstStyle/>
        <a:p>
          <a:endParaRPr lang="pt-BR"/>
        </a:p>
      </dgm:t>
    </dgm:pt>
    <dgm:pt modelId="{C70400EF-7A18-4C0E-B35A-C0A46E0947E8}" type="sibTrans" cxnId="{080C5EB3-AA24-42AA-B6D7-E08928556834}">
      <dgm:prSet/>
      <dgm:spPr/>
      <dgm:t>
        <a:bodyPr/>
        <a:lstStyle/>
        <a:p>
          <a:endParaRPr lang="pt-BR"/>
        </a:p>
      </dgm:t>
    </dgm:pt>
    <dgm:pt modelId="{3F1EBB9B-C2E5-4E68-9276-3D03BF0CB5DB}">
      <dgm:prSet phldrT="[Texto]" custT="1"/>
      <dgm:spPr>
        <a:xfrm>
          <a:off x="3072559" y="1438714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Workshops para Arquitetos, Engenheiros, Construtoras</a:t>
          </a:r>
        </a:p>
      </dgm:t>
    </dgm:pt>
    <dgm:pt modelId="{F653DD23-266B-4885-9DE5-BA9E4E02643E}" type="parTrans" cxnId="{54A6C271-90E4-4847-B0DB-0D4CD5FB8BA7}">
      <dgm:prSet/>
      <dgm:spPr/>
      <dgm:t>
        <a:bodyPr/>
        <a:lstStyle/>
        <a:p>
          <a:endParaRPr lang="pt-BR"/>
        </a:p>
      </dgm:t>
    </dgm:pt>
    <dgm:pt modelId="{C0F6315D-872D-4C75-83BB-7DA4ED6F3B0C}" type="sibTrans" cxnId="{54A6C271-90E4-4847-B0DB-0D4CD5FB8BA7}">
      <dgm:prSet/>
      <dgm:spPr/>
      <dgm:t>
        <a:bodyPr/>
        <a:lstStyle/>
        <a:p>
          <a:endParaRPr lang="pt-BR"/>
        </a:p>
      </dgm:t>
    </dgm:pt>
    <dgm:pt modelId="{F3902D38-9927-4D22-9B80-6600CD9EB562}">
      <dgm:prSet phldrT="[Texto]" custT="1"/>
      <dgm:spPr>
        <a:xfrm>
          <a:off x="3072559" y="1438714"/>
          <a:ext cx="770740" cy="513826"/>
        </a:xfr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gm:spPr>
      <dgm:t>
        <a:bodyPr spcFirstLastPara="0" vert="horz" wrap="square" lIns="7620" tIns="7620" rIns="7620" bIns="87987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Marketing Institucional.</a:t>
          </a:r>
        </a:p>
      </dgm:t>
    </dgm:pt>
    <dgm:pt modelId="{206414CE-7710-4B1D-8D23-89CE68626686}" type="parTrans" cxnId="{D8A1976C-4D88-4109-8305-B10604804A68}">
      <dgm:prSet/>
      <dgm:spPr/>
      <dgm:t>
        <a:bodyPr/>
        <a:lstStyle/>
        <a:p>
          <a:endParaRPr lang="pt-BR"/>
        </a:p>
      </dgm:t>
    </dgm:pt>
    <dgm:pt modelId="{F691DEA6-95F6-4B2E-AF6D-E0ABB35D9741}" type="sibTrans" cxnId="{D8A1976C-4D88-4109-8305-B10604804A68}">
      <dgm:prSet/>
      <dgm:spPr/>
      <dgm:t>
        <a:bodyPr/>
        <a:lstStyle/>
        <a:p>
          <a:endParaRPr lang="pt-BR"/>
        </a:p>
      </dgm:t>
    </dgm:pt>
    <dgm:pt modelId="{A704348A-37CA-436A-8F66-251B0F5D2E08}" type="pres">
      <dgm:prSet presAssocID="{C1138E8F-BF45-4908-A0B6-D1A262CB20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A8E4C98-324B-4441-8C0D-6EE40CC48134}" type="pres">
      <dgm:prSet presAssocID="{801119D0-8E02-49ED-BDC3-781575DFF81E}" presName="hierRoot1" presStyleCnt="0">
        <dgm:presLayoutVars>
          <dgm:hierBranch val="init"/>
        </dgm:presLayoutVars>
      </dgm:prSet>
      <dgm:spPr/>
    </dgm:pt>
    <dgm:pt modelId="{1069E5D8-ECF5-458B-B500-BA8200D1DD04}" type="pres">
      <dgm:prSet presAssocID="{801119D0-8E02-49ED-BDC3-781575DFF81E}" presName="rootComposite1" presStyleCnt="0"/>
      <dgm:spPr/>
    </dgm:pt>
    <dgm:pt modelId="{AF0F3E74-1E25-48AF-809C-430A2C96EA6E}" type="pres">
      <dgm:prSet presAssocID="{801119D0-8E02-49ED-BDC3-781575DFF81E}" presName="rootText1" presStyleLbl="node0" presStyleIdx="0" presStyleCnt="1">
        <dgm:presLayoutVars>
          <dgm:chPref val="3"/>
        </dgm:presLayoutVars>
      </dgm:prSet>
      <dgm:spPr/>
    </dgm:pt>
    <dgm:pt modelId="{302D3626-CDC6-4A8A-BF85-9CA9697F8B8A}" type="pres">
      <dgm:prSet presAssocID="{801119D0-8E02-49ED-BDC3-781575DFF81E}" presName="rootConnector1" presStyleLbl="node1" presStyleIdx="0" presStyleCnt="0"/>
      <dgm:spPr/>
    </dgm:pt>
    <dgm:pt modelId="{6E5FA7A8-970D-4BA1-BE3F-F90A82B14F70}" type="pres">
      <dgm:prSet presAssocID="{801119D0-8E02-49ED-BDC3-781575DFF81E}" presName="hierChild2" presStyleCnt="0"/>
      <dgm:spPr/>
    </dgm:pt>
    <dgm:pt modelId="{82ACDEDF-2CC4-4B2E-A783-2FDBE1EF3D11}" type="pres">
      <dgm:prSet presAssocID="{4812AEBF-4D73-4B39-A4EE-F1EF874F015C}" presName="Name64" presStyleLbl="parChTrans1D2" presStyleIdx="0" presStyleCnt="3"/>
      <dgm:spPr/>
    </dgm:pt>
    <dgm:pt modelId="{39BEFAE6-B2F1-4DE9-B7DB-7A49800DE3A7}" type="pres">
      <dgm:prSet presAssocID="{9F95695E-0B68-4EBA-A639-A2BD7A6861BC}" presName="hierRoot2" presStyleCnt="0">
        <dgm:presLayoutVars>
          <dgm:hierBranch val="init"/>
        </dgm:presLayoutVars>
      </dgm:prSet>
      <dgm:spPr/>
    </dgm:pt>
    <dgm:pt modelId="{AFE06AE5-A80B-4F03-A25D-C99A9D557C74}" type="pres">
      <dgm:prSet presAssocID="{9F95695E-0B68-4EBA-A639-A2BD7A6861BC}" presName="rootComposite" presStyleCnt="0"/>
      <dgm:spPr/>
    </dgm:pt>
    <dgm:pt modelId="{154F278D-C138-4836-85DF-C1F49113A28B}" type="pres">
      <dgm:prSet presAssocID="{9F95695E-0B68-4EBA-A639-A2BD7A6861BC}" presName="rootText" presStyleLbl="node2" presStyleIdx="0" presStyleCnt="3">
        <dgm:presLayoutVars>
          <dgm:chPref val="3"/>
        </dgm:presLayoutVars>
      </dgm:prSet>
      <dgm:spPr/>
    </dgm:pt>
    <dgm:pt modelId="{8A1B72CD-291B-4FCF-AED7-CC2B8F9853E7}" type="pres">
      <dgm:prSet presAssocID="{9F95695E-0B68-4EBA-A639-A2BD7A6861BC}" presName="rootConnector" presStyleLbl="node2" presStyleIdx="0" presStyleCnt="3"/>
      <dgm:spPr/>
    </dgm:pt>
    <dgm:pt modelId="{0446D3B3-14C9-47A8-A938-B1857B98587B}" type="pres">
      <dgm:prSet presAssocID="{9F95695E-0B68-4EBA-A639-A2BD7A6861BC}" presName="hierChild4" presStyleCnt="0"/>
      <dgm:spPr/>
    </dgm:pt>
    <dgm:pt modelId="{D18F9A29-7A0C-49DF-BBC9-C23B3F9CD4F8}" type="pres">
      <dgm:prSet presAssocID="{0E2618E0-68F9-479A-90E1-FC5762928C7E}" presName="Name64" presStyleLbl="parChTrans1D3" presStyleIdx="0" presStyleCnt="3"/>
      <dgm:spPr/>
    </dgm:pt>
    <dgm:pt modelId="{585B0DD9-F99A-4BA8-8979-67FC39B5A522}" type="pres">
      <dgm:prSet presAssocID="{14A954F6-7BC2-4B51-A2B1-4952A9666950}" presName="hierRoot2" presStyleCnt="0">
        <dgm:presLayoutVars>
          <dgm:hierBranch val="init"/>
        </dgm:presLayoutVars>
      </dgm:prSet>
      <dgm:spPr/>
    </dgm:pt>
    <dgm:pt modelId="{F4180EC1-B7F6-4659-B118-67CF11CEE4E8}" type="pres">
      <dgm:prSet presAssocID="{14A954F6-7BC2-4B51-A2B1-4952A9666950}" presName="rootComposite" presStyleCnt="0"/>
      <dgm:spPr/>
    </dgm:pt>
    <dgm:pt modelId="{4EB2BC5B-9EB5-47C6-A1C2-736403B3ED49}" type="pres">
      <dgm:prSet presAssocID="{14A954F6-7BC2-4B51-A2B1-4952A9666950}" presName="rootText" presStyleLbl="node3" presStyleIdx="0" presStyleCnt="3">
        <dgm:presLayoutVars>
          <dgm:chPref val="3"/>
        </dgm:presLayoutVars>
      </dgm:prSet>
      <dgm:spPr/>
    </dgm:pt>
    <dgm:pt modelId="{244D8F8B-D734-44EC-8C4D-38D528D8DA23}" type="pres">
      <dgm:prSet presAssocID="{14A954F6-7BC2-4B51-A2B1-4952A9666950}" presName="rootConnector" presStyleLbl="node3" presStyleIdx="0" presStyleCnt="3"/>
      <dgm:spPr/>
    </dgm:pt>
    <dgm:pt modelId="{16379514-9003-48CA-98B6-01A45D1D5780}" type="pres">
      <dgm:prSet presAssocID="{14A954F6-7BC2-4B51-A2B1-4952A9666950}" presName="hierChild4" presStyleCnt="0"/>
      <dgm:spPr/>
    </dgm:pt>
    <dgm:pt modelId="{1C52EAF3-B422-44CF-A4F5-061D0264B5B2}" type="pres">
      <dgm:prSet presAssocID="{F653DD23-266B-4885-9DE5-BA9E4E02643E}" presName="Name64" presStyleLbl="parChTrans1D4" presStyleIdx="0" presStyleCnt="3"/>
      <dgm:spPr/>
    </dgm:pt>
    <dgm:pt modelId="{5D87FF29-DA2E-4604-BA1C-F7539F822D96}" type="pres">
      <dgm:prSet presAssocID="{3F1EBB9B-C2E5-4E68-9276-3D03BF0CB5DB}" presName="hierRoot2" presStyleCnt="0">
        <dgm:presLayoutVars>
          <dgm:hierBranch val="init"/>
        </dgm:presLayoutVars>
      </dgm:prSet>
      <dgm:spPr/>
    </dgm:pt>
    <dgm:pt modelId="{B8D4B92B-7F3E-4246-8A27-3BE7FF661927}" type="pres">
      <dgm:prSet presAssocID="{3F1EBB9B-C2E5-4E68-9276-3D03BF0CB5DB}" presName="rootComposite" presStyleCnt="0"/>
      <dgm:spPr/>
    </dgm:pt>
    <dgm:pt modelId="{F8C65F4E-A737-4BCA-A4DD-6D8FD8ADB024}" type="pres">
      <dgm:prSet presAssocID="{3F1EBB9B-C2E5-4E68-9276-3D03BF0CB5DB}" presName="rootText" presStyleLbl="node4" presStyleIdx="0" presStyleCnt="3">
        <dgm:presLayoutVars>
          <dgm:chPref val="3"/>
        </dgm:presLayoutVars>
      </dgm:prSet>
      <dgm:spPr/>
    </dgm:pt>
    <dgm:pt modelId="{ED3A0835-7FBB-419E-9D24-0B43599C6973}" type="pres">
      <dgm:prSet presAssocID="{3F1EBB9B-C2E5-4E68-9276-3D03BF0CB5DB}" presName="rootConnector" presStyleLbl="node4" presStyleIdx="0" presStyleCnt="3"/>
      <dgm:spPr/>
    </dgm:pt>
    <dgm:pt modelId="{6BEA2CA2-90F5-4CDE-B43A-C831A5867555}" type="pres">
      <dgm:prSet presAssocID="{3F1EBB9B-C2E5-4E68-9276-3D03BF0CB5DB}" presName="hierChild4" presStyleCnt="0"/>
      <dgm:spPr/>
    </dgm:pt>
    <dgm:pt modelId="{36D200BF-AE7F-45AE-9E89-5A84D81D92E7}" type="pres">
      <dgm:prSet presAssocID="{3F1EBB9B-C2E5-4E68-9276-3D03BF0CB5DB}" presName="hierChild5" presStyleCnt="0"/>
      <dgm:spPr/>
    </dgm:pt>
    <dgm:pt modelId="{616DF7D8-74BF-49CC-9BF6-529896C27036}" type="pres">
      <dgm:prSet presAssocID="{14A954F6-7BC2-4B51-A2B1-4952A9666950}" presName="hierChild5" presStyleCnt="0"/>
      <dgm:spPr/>
    </dgm:pt>
    <dgm:pt modelId="{67625E97-ADDB-4CDC-8200-F5E771443BDA}" type="pres">
      <dgm:prSet presAssocID="{9F95695E-0B68-4EBA-A639-A2BD7A6861BC}" presName="hierChild5" presStyleCnt="0"/>
      <dgm:spPr/>
    </dgm:pt>
    <dgm:pt modelId="{5E1E2ACB-7BA5-4B4D-9811-8641E6B6F83F}" type="pres">
      <dgm:prSet presAssocID="{D5B4E531-61C6-4D09-B805-44CA3190009C}" presName="Name64" presStyleLbl="parChTrans1D2" presStyleIdx="1" presStyleCnt="3"/>
      <dgm:spPr/>
    </dgm:pt>
    <dgm:pt modelId="{21DE2E34-C259-42DA-868A-2A55AC54D8C1}" type="pres">
      <dgm:prSet presAssocID="{A0E9C734-0EAB-47C0-AB77-04730448E715}" presName="hierRoot2" presStyleCnt="0">
        <dgm:presLayoutVars>
          <dgm:hierBranch val="init"/>
        </dgm:presLayoutVars>
      </dgm:prSet>
      <dgm:spPr/>
    </dgm:pt>
    <dgm:pt modelId="{C9E65090-0F04-4811-8F48-A6318102A6CC}" type="pres">
      <dgm:prSet presAssocID="{A0E9C734-0EAB-47C0-AB77-04730448E715}" presName="rootComposite" presStyleCnt="0"/>
      <dgm:spPr/>
    </dgm:pt>
    <dgm:pt modelId="{F58BCA27-F2E2-4D2B-A9A1-81AE351841C0}" type="pres">
      <dgm:prSet presAssocID="{A0E9C734-0EAB-47C0-AB77-04730448E715}" presName="rootText" presStyleLbl="node2" presStyleIdx="1" presStyleCnt="3">
        <dgm:presLayoutVars>
          <dgm:chPref val="3"/>
        </dgm:presLayoutVars>
      </dgm:prSet>
      <dgm:spPr/>
    </dgm:pt>
    <dgm:pt modelId="{D7361872-65E6-41B8-896A-9D4857D3F34E}" type="pres">
      <dgm:prSet presAssocID="{A0E9C734-0EAB-47C0-AB77-04730448E715}" presName="rootConnector" presStyleLbl="node2" presStyleIdx="1" presStyleCnt="3"/>
      <dgm:spPr/>
    </dgm:pt>
    <dgm:pt modelId="{6346CEAA-DDAA-4DC3-AEAC-79DA33B3CB53}" type="pres">
      <dgm:prSet presAssocID="{A0E9C734-0EAB-47C0-AB77-04730448E715}" presName="hierChild4" presStyleCnt="0"/>
      <dgm:spPr/>
    </dgm:pt>
    <dgm:pt modelId="{AF462DA0-FC94-43E6-90E3-775D9077E114}" type="pres">
      <dgm:prSet presAssocID="{01A22268-B1B3-432E-8EB7-249B60B0065B}" presName="Name64" presStyleLbl="parChTrans1D3" presStyleIdx="1" presStyleCnt="3"/>
      <dgm:spPr/>
    </dgm:pt>
    <dgm:pt modelId="{A003D62D-CDFB-4128-BE1F-D563CD120476}" type="pres">
      <dgm:prSet presAssocID="{38DAC355-E67A-4CBF-9BD8-3BD5E96FC18F}" presName="hierRoot2" presStyleCnt="0">
        <dgm:presLayoutVars>
          <dgm:hierBranch val="init"/>
        </dgm:presLayoutVars>
      </dgm:prSet>
      <dgm:spPr/>
    </dgm:pt>
    <dgm:pt modelId="{76E730C0-0A25-4960-8776-904608072E1F}" type="pres">
      <dgm:prSet presAssocID="{38DAC355-E67A-4CBF-9BD8-3BD5E96FC18F}" presName="rootComposite" presStyleCnt="0"/>
      <dgm:spPr/>
    </dgm:pt>
    <dgm:pt modelId="{0B32983E-B86B-4827-B11E-9AA8AEBB3EF5}" type="pres">
      <dgm:prSet presAssocID="{38DAC355-E67A-4CBF-9BD8-3BD5E96FC18F}" presName="rootText" presStyleLbl="node3" presStyleIdx="1" presStyleCnt="3">
        <dgm:presLayoutVars>
          <dgm:chPref val="3"/>
        </dgm:presLayoutVars>
      </dgm:prSet>
      <dgm:spPr/>
    </dgm:pt>
    <dgm:pt modelId="{6E3C54FF-2730-47E6-99DA-B1360200C27E}" type="pres">
      <dgm:prSet presAssocID="{38DAC355-E67A-4CBF-9BD8-3BD5E96FC18F}" presName="rootConnector" presStyleLbl="node3" presStyleIdx="1" presStyleCnt="3"/>
      <dgm:spPr/>
    </dgm:pt>
    <dgm:pt modelId="{80FCB696-3B74-49B4-8727-BEE8C1DFB8AA}" type="pres">
      <dgm:prSet presAssocID="{38DAC355-E67A-4CBF-9BD8-3BD5E96FC18F}" presName="hierChild4" presStyleCnt="0"/>
      <dgm:spPr/>
    </dgm:pt>
    <dgm:pt modelId="{7B5FC410-6171-4B6C-A749-86E3922D9208}" type="pres">
      <dgm:prSet presAssocID="{206414CE-7710-4B1D-8D23-89CE68626686}" presName="Name64" presStyleLbl="parChTrans1D4" presStyleIdx="1" presStyleCnt="3"/>
      <dgm:spPr/>
    </dgm:pt>
    <dgm:pt modelId="{9339ABC9-FE3E-400C-A985-EB6C2DD93ACA}" type="pres">
      <dgm:prSet presAssocID="{F3902D38-9927-4D22-9B80-6600CD9EB562}" presName="hierRoot2" presStyleCnt="0">
        <dgm:presLayoutVars>
          <dgm:hierBranch val="init"/>
        </dgm:presLayoutVars>
      </dgm:prSet>
      <dgm:spPr/>
    </dgm:pt>
    <dgm:pt modelId="{1100166D-71F3-480E-AAC6-6EFB733B5262}" type="pres">
      <dgm:prSet presAssocID="{F3902D38-9927-4D22-9B80-6600CD9EB562}" presName="rootComposite" presStyleCnt="0"/>
      <dgm:spPr/>
    </dgm:pt>
    <dgm:pt modelId="{68BCBA10-2577-462C-B008-2DDA72924B51}" type="pres">
      <dgm:prSet presAssocID="{F3902D38-9927-4D22-9B80-6600CD9EB562}" presName="rootText" presStyleLbl="node4" presStyleIdx="1" presStyleCnt="3">
        <dgm:presLayoutVars>
          <dgm:chPref val="3"/>
        </dgm:presLayoutVars>
      </dgm:prSet>
      <dgm:spPr/>
    </dgm:pt>
    <dgm:pt modelId="{E5577656-7907-4BC7-9A8D-6952EB687CBE}" type="pres">
      <dgm:prSet presAssocID="{F3902D38-9927-4D22-9B80-6600CD9EB562}" presName="rootConnector" presStyleLbl="node4" presStyleIdx="1" presStyleCnt="3"/>
      <dgm:spPr/>
    </dgm:pt>
    <dgm:pt modelId="{BC97F76B-8E7C-4394-9A11-0BCCF351EA5F}" type="pres">
      <dgm:prSet presAssocID="{F3902D38-9927-4D22-9B80-6600CD9EB562}" presName="hierChild4" presStyleCnt="0"/>
      <dgm:spPr/>
    </dgm:pt>
    <dgm:pt modelId="{D1E7670F-F04D-4EB0-A526-A8249EEDE204}" type="pres">
      <dgm:prSet presAssocID="{F3902D38-9927-4D22-9B80-6600CD9EB562}" presName="hierChild5" presStyleCnt="0"/>
      <dgm:spPr/>
    </dgm:pt>
    <dgm:pt modelId="{CB26400D-D429-4E9C-AA5F-322B4FBF6A5A}" type="pres">
      <dgm:prSet presAssocID="{38DAC355-E67A-4CBF-9BD8-3BD5E96FC18F}" presName="hierChild5" presStyleCnt="0"/>
      <dgm:spPr/>
    </dgm:pt>
    <dgm:pt modelId="{366D170B-544D-4F85-9D38-AADC7F3FD17B}" type="pres">
      <dgm:prSet presAssocID="{A0E9C734-0EAB-47C0-AB77-04730448E715}" presName="hierChild5" presStyleCnt="0"/>
      <dgm:spPr/>
    </dgm:pt>
    <dgm:pt modelId="{F99DA496-0676-44EE-8B51-3B52A062DE0D}" type="pres">
      <dgm:prSet presAssocID="{37131FDE-7E24-4E3B-89E0-ACBB807296A6}" presName="Name64" presStyleLbl="parChTrans1D2" presStyleIdx="2" presStyleCnt="3"/>
      <dgm:spPr/>
    </dgm:pt>
    <dgm:pt modelId="{1C58E3F8-7CDB-4390-BED0-252C532A3648}" type="pres">
      <dgm:prSet presAssocID="{C606A68E-561D-419B-882A-05D84AAD0066}" presName="hierRoot2" presStyleCnt="0">
        <dgm:presLayoutVars>
          <dgm:hierBranch val="init"/>
        </dgm:presLayoutVars>
      </dgm:prSet>
      <dgm:spPr/>
    </dgm:pt>
    <dgm:pt modelId="{1D4A7687-6DDE-41DB-B2B4-49375E5D520A}" type="pres">
      <dgm:prSet presAssocID="{C606A68E-561D-419B-882A-05D84AAD0066}" presName="rootComposite" presStyleCnt="0"/>
      <dgm:spPr/>
    </dgm:pt>
    <dgm:pt modelId="{125A07FF-F095-4175-B728-5AD561E017D3}" type="pres">
      <dgm:prSet presAssocID="{C606A68E-561D-419B-882A-05D84AAD0066}" presName="rootText" presStyleLbl="node2" presStyleIdx="2" presStyleCnt="3">
        <dgm:presLayoutVars>
          <dgm:chPref val="3"/>
        </dgm:presLayoutVars>
      </dgm:prSet>
      <dgm:spPr/>
    </dgm:pt>
    <dgm:pt modelId="{2A09A6B0-D9E0-4EDE-923C-72B8F657C16C}" type="pres">
      <dgm:prSet presAssocID="{C606A68E-561D-419B-882A-05D84AAD0066}" presName="rootConnector" presStyleLbl="node2" presStyleIdx="2" presStyleCnt="3"/>
      <dgm:spPr/>
    </dgm:pt>
    <dgm:pt modelId="{9A05B937-D009-47DB-9C34-CDA682D6478C}" type="pres">
      <dgm:prSet presAssocID="{C606A68E-561D-419B-882A-05D84AAD0066}" presName="hierChild4" presStyleCnt="0"/>
      <dgm:spPr/>
    </dgm:pt>
    <dgm:pt modelId="{E3883BDD-33C3-4C2F-B705-8BC90D819C2E}" type="pres">
      <dgm:prSet presAssocID="{203A8FB3-E42A-43D6-BE06-AF9343378784}" presName="Name64" presStyleLbl="parChTrans1D3" presStyleIdx="2" presStyleCnt="3"/>
      <dgm:spPr/>
    </dgm:pt>
    <dgm:pt modelId="{2F3A8875-1768-43CF-9913-F07EE0AD1C00}" type="pres">
      <dgm:prSet presAssocID="{C0491CE7-6651-4472-9059-3B0880DEF256}" presName="hierRoot2" presStyleCnt="0">
        <dgm:presLayoutVars>
          <dgm:hierBranch val="init"/>
        </dgm:presLayoutVars>
      </dgm:prSet>
      <dgm:spPr/>
    </dgm:pt>
    <dgm:pt modelId="{6A612CFE-6CD3-4A42-BEFF-29E2595D3587}" type="pres">
      <dgm:prSet presAssocID="{C0491CE7-6651-4472-9059-3B0880DEF256}" presName="rootComposite" presStyleCnt="0"/>
      <dgm:spPr/>
    </dgm:pt>
    <dgm:pt modelId="{8E4A159F-890A-4986-A256-370E199702F3}" type="pres">
      <dgm:prSet presAssocID="{C0491CE7-6651-4472-9059-3B0880DEF256}" presName="rootText" presStyleLbl="node3" presStyleIdx="2" presStyleCnt="3">
        <dgm:presLayoutVars>
          <dgm:chPref val="3"/>
        </dgm:presLayoutVars>
      </dgm:prSet>
      <dgm:spPr/>
    </dgm:pt>
    <dgm:pt modelId="{4D4FB5F2-550B-4B06-A733-7892D2352332}" type="pres">
      <dgm:prSet presAssocID="{C0491CE7-6651-4472-9059-3B0880DEF256}" presName="rootConnector" presStyleLbl="node3" presStyleIdx="2" presStyleCnt="3"/>
      <dgm:spPr/>
    </dgm:pt>
    <dgm:pt modelId="{D33179B6-131B-4FE1-8657-80E1EFA9238B}" type="pres">
      <dgm:prSet presAssocID="{C0491CE7-6651-4472-9059-3B0880DEF256}" presName="hierChild4" presStyleCnt="0"/>
      <dgm:spPr/>
    </dgm:pt>
    <dgm:pt modelId="{81D17FCE-1ECD-435D-9936-AAA7A9391F93}" type="pres">
      <dgm:prSet presAssocID="{3D823116-AD57-4E32-A966-0B963EB7432A}" presName="Name64" presStyleLbl="parChTrans1D4" presStyleIdx="2" presStyleCnt="3"/>
      <dgm:spPr/>
    </dgm:pt>
    <dgm:pt modelId="{37A73877-594F-45BF-B9AD-02022804A463}" type="pres">
      <dgm:prSet presAssocID="{FF859C98-4A22-40DF-A2F8-3C34E75BEF04}" presName="hierRoot2" presStyleCnt="0">
        <dgm:presLayoutVars>
          <dgm:hierBranch val="init"/>
        </dgm:presLayoutVars>
      </dgm:prSet>
      <dgm:spPr/>
    </dgm:pt>
    <dgm:pt modelId="{038E1E01-CE58-42B2-B52F-327424638E25}" type="pres">
      <dgm:prSet presAssocID="{FF859C98-4A22-40DF-A2F8-3C34E75BEF04}" presName="rootComposite" presStyleCnt="0"/>
      <dgm:spPr/>
    </dgm:pt>
    <dgm:pt modelId="{75F9CC92-1B40-42AC-94EF-6084B1AF5AB4}" type="pres">
      <dgm:prSet presAssocID="{FF859C98-4A22-40DF-A2F8-3C34E75BEF04}" presName="rootText" presStyleLbl="node4" presStyleIdx="2" presStyleCnt="3">
        <dgm:presLayoutVars>
          <dgm:chPref val="3"/>
        </dgm:presLayoutVars>
      </dgm:prSet>
      <dgm:spPr/>
    </dgm:pt>
    <dgm:pt modelId="{C3C35CE5-BB7A-45C1-9599-639B98E0DB9C}" type="pres">
      <dgm:prSet presAssocID="{FF859C98-4A22-40DF-A2F8-3C34E75BEF04}" presName="rootConnector" presStyleLbl="node4" presStyleIdx="2" presStyleCnt="3"/>
      <dgm:spPr/>
    </dgm:pt>
    <dgm:pt modelId="{C394BA18-44CA-402F-A05F-966BA0683445}" type="pres">
      <dgm:prSet presAssocID="{FF859C98-4A22-40DF-A2F8-3C34E75BEF04}" presName="hierChild4" presStyleCnt="0"/>
      <dgm:spPr/>
    </dgm:pt>
    <dgm:pt modelId="{25006C41-8FAD-4DF2-B82C-3B2FB118FE66}" type="pres">
      <dgm:prSet presAssocID="{FF859C98-4A22-40DF-A2F8-3C34E75BEF04}" presName="hierChild5" presStyleCnt="0"/>
      <dgm:spPr/>
    </dgm:pt>
    <dgm:pt modelId="{621588B1-8F84-4234-9EE2-E00956CE103B}" type="pres">
      <dgm:prSet presAssocID="{C0491CE7-6651-4472-9059-3B0880DEF256}" presName="hierChild5" presStyleCnt="0"/>
      <dgm:spPr/>
    </dgm:pt>
    <dgm:pt modelId="{63BF5E90-123E-44B5-97F0-7ADC4A7307E3}" type="pres">
      <dgm:prSet presAssocID="{C606A68E-561D-419B-882A-05D84AAD0066}" presName="hierChild5" presStyleCnt="0"/>
      <dgm:spPr/>
    </dgm:pt>
    <dgm:pt modelId="{72030415-D7FA-41BB-83FE-96D78A450201}" type="pres">
      <dgm:prSet presAssocID="{801119D0-8E02-49ED-BDC3-781575DFF81E}" presName="hierChild3" presStyleCnt="0"/>
      <dgm:spPr/>
    </dgm:pt>
  </dgm:ptLst>
  <dgm:cxnLst>
    <dgm:cxn modelId="{D8E3B904-8B0E-4F02-A8BF-A29AD88D39B8}" type="presOf" srcId="{01A22268-B1B3-432E-8EB7-249B60B0065B}" destId="{AF462DA0-FC94-43E6-90E3-775D9077E114}" srcOrd="0" destOrd="0" presId="urn:microsoft.com/office/officeart/2009/3/layout/HorizontalOrganizationChart"/>
    <dgm:cxn modelId="{DB50C009-60B2-4412-9ED7-1A9F357062AE}" type="presOf" srcId="{38DAC355-E67A-4CBF-9BD8-3BD5E96FC18F}" destId="{6E3C54FF-2730-47E6-99DA-B1360200C27E}" srcOrd="1" destOrd="0" presId="urn:microsoft.com/office/officeart/2009/3/layout/HorizontalOrganizationChart"/>
    <dgm:cxn modelId="{E656AE0F-45BA-407F-86CC-F1C6377B4AE5}" type="presOf" srcId="{9F95695E-0B68-4EBA-A639-A2BD7A6861BC}" destId="{154F278D-C138-4836-85DF-C1F49113A28B}" srcOrd="0" destOrd="0" presId="urn:microsoft.com/office/officeart/2009/3/layout/HorizontalOrganizationChart"/>
    <dgm:cxn modelId="{0D316211-362C-4DD7-A794-2E4FFC96BC88}" type="presOf" srcId="{F3902D38-9927-4D22-9B80-6600CD9EB562}" destId="{68BCBA10-2577-462C-B008-2DDA72924B51}" srcOrd="0" destOrd="0" presId="urn:microsoft.com/office/officeart/2009/3/layout/HorizontalOrganizationChart"/>
    <dgm:cxn modelId="{75CFB711-1016-4EF0-AB14-C008C30394FB}" type="presOf" srcId="{A0E9C734-0EAB-47C0-AB77-04730448E715}" destId="{D7361872-65E6-41B8-896A-9D4857D3F34E}" srcOrd="1" destOrd="0" presId="urn:microsoft.com/office/officeart/2009/3/layout/HorizontalOrganizationChart"/>
    <dgm:cxn modelId="{52F8F01D-3DF6-45EC-8B24-B05B677D9B04}" type="presOf" srcId="{801119D0-8E02-49ED-BDC3-781575DFF81E}" destId="{AF0F3E74-1E25-48AF-809C-430A2C96EA6E}" srcOrd="0" destOrd="0" presId="urn:microsoft.com/office/officeart/2009/3/layout/HorizontalOrganizationChart"/>
    <dgm:cxn modelId="{AF30C625-AD2E-4112-9091-F82E560F571E}" type="presOf" srcId="{9F95695E-0B68-4EBA-A639-A2BD7A6861BC}" destId="{8A1B72CD-291B-4FCF-AED7-CC2B8F9853E7}" srcOrd="1" destOrd="0" presId="urn:microsoft.com/office/officeart/2009/3/layout/HorizontalOrganizationChart"/>
    <dgm:cxn modelId="{8F48A034-FB32-43E6-B6B9-483A3255846A}" srcId="{801119D0-8E02-49ED-BDC3-781575DFF81E}" destId="{C606A68E-561D-419B-882A-05D84AAD0066}" srcOrd="2" destOrd="0" parTransId="{37131FDE-7E24-4E3B-89E0-ACBB807296A6}" sibTransId="{CE825858-C369-402B-A5B6-850947F813D6}"/>
    <dgm:cxn modelId="{BCE0F136-3F00-475B-BA16-D924B20D79FD}" type="presOf" srcId="{206414CE-7710-4B1D-8D23-89CE68626686}" destId="{7B5FC410-6171-4B6C-A749-86E3922D9208}" srcOrd="0" destOrd="0" presId="urn:microsoft.com/office/officeart/2009/3/layout/HorizontalOrganizationChart"/>
    <dgm:cxn modelId="{AB234A3B-079D-4A4E-A0DC-734206013D24}" type="presOf" srcId="{38DAC355-E67A-4CBF-9BD8-3BD5E96FC18F}" destId="{0B32983E-B86B-4827-B11E-9AA8AEBB3EF5}" srcOrd="0" destOrd="0" presId="urn:microsoft.com/office/officeart/2009/3/layout/HorizontalOrganizationChart"/>
    <dgm:cxn modelId="{011FAB3F-9D9F-4A5D-9607-235F45944E4D}" srcId="{C1138E8F-BF45-4908-A0B6-D1A262CB2025}" destId="{801119D0-8E02-49ED-BDC3-781575DFF81E}" srcOrd="0" destOrd="0" parTransId="{26FEA904-14CC-472A-8B05-99289093D5ED}" sibTransId="{4E568666-5295-4C45-AC12-FEF95331AE30}"/>
    <dgm:cxn modelId="{8728FA43-3C30-4FAC-A8B6-A81F589665F8}" type="presOf" srcId="{0E2618E0-68F9-479A-90E1-FC5762928C7E}" destId="{D18F9A29-7A0C-49DF-BBC9-C23B3F9CD4F8}" srcOrd="0" destOrd="0" presId="urn:microsoft.com/office/officeart/2009/3/layout/HorizontalOrganizationChart"/>
    <dgm:cxn modelId="{C6980244-162E-48BD-BCDA-1DF021B834F6}" type="presOf" srcId="{C606A68E-561D-419B-882A-05D84AAD0066}" destId="{125A07FF-F095-4175-B728-5AD561E017D3}" srcOrd="0" destOrd="0" presId="urn:microsoft.com/office/officeart/2009/3/layout/HorizontalOrganizationChart"/>
    <dgm:cxn modelId="{8A21B064-DFDE-402C-87AA-C0F684DEDA60}" type="presOf" srcId="{203A8FB3-E42A-43D6-BE06-AF9343378784}" destId="{E3883BDD-33C3-4C2F-B705-8BC90D819C2E}" srcOrd="0" destOrd="0" presId="urn:microsoft.com/office/officeart/2009/3/layout/HorizontalOrganizationChart"/>
    <dgm:cxn modelId="{B3628F65-45E0-46C1-A20A-AC44906B5E7A}" type="presOf" srcId="{C0491CE7-6651-4472-9059-3B0880DEF256}" destId="{8E4A159F-890A-4986-A256-370E199702F3}" srcOrd="0" destOrd="0" presId="urn:microsoft.com/office/officeart/2009/3/layout/HorizontalOrganizationChart"/>
    <dgm:cxn modelId="{D5A1C765-EAD7-4994-AAD8-1EDCC824DE6A}" srcId="{C606A68E-561D-419B-882A-05D84AAD0066}" destId="{C0491CE7-6651-4472-9059-3B0880DEF256}" srcOrd="0" destOrd="0" parTransId="{203A8FB3-E42A-43D6-BE06-AF9343378784}" sibTransId="{A0CDC30A-7AE6-41B2-B522-8A10565BD999}"/>
    <dgm:cxn modelId="{28A67E48-31A4-43C3-84C5-E902B4786447}" type="presOf" srcId="{37131FDE-7E24-4E3B-89E0-ACBB807296A6}" destId="{F99DA496-0676-44EE-8B51-3B52A062DE0D}" srcOrd="0" destOrd="0" presId="urn:microsoft.com/office/officeart/2009/3/layout/HorizontalOrganizationChart"/>
    <dgm:cxn modelId="{8D81714C-A436-4307-86D0-8CAE79171D62}" type="presOf" srcId="{801119D0-8E02-49ED-BDC3-781575DFF81E}" destId="{302D3626-CDC6-4A8A-BF85-9CA9697F8B8A}" srcOrd="1" destOrd="0" presId="urn:microsoft.com/office/officeart/2009/3/layout/HorizontalOrganizationChart"/>
    <dgm:cxn modelId="{D8A1976C-4D88-4109-8305-B10604804A68}" srcId="{38DAC355-E67A-4CBF-9BD8-3BD5E96FC18F}" destId="{F3902D38-9927-4D22-9B80-6600CD9EB562}" srcOrd="0" destOrd="0" parTransId="{206414CE-7710-4B1D-8D23-89CE68626686}" sibTransId="{F691DEA6-95F6-4B2E-AF6D-E0ABB35D9741}"/>
    <dgm:cxn modelId="{54A6C271-90E4-4847-B0DB-0D4CD5FB8BA7}" srcId="{14A954F6-7BC2-4B51-A2B1-4952A9666950}" destId="{3F1EBB9B-C2E5-4E68-9276-3D03BF0CB5DB}" srcOrd="0" destOrd="0" parTransId="{F653DD23-266B-4885-9DE5-BA9E4E02643E}" sibTransId="{C0F6315D-872D-4C75-83BB-7DA4ED6F3B0C}"/>
    <dgm:cxn modelId="{8AE96952-42D4-4CDC-AC2F-9055E914D1A0}" srcId="{9F95695E-0B68-4EBA-A639-A2BD7A6861BC}" destId="{14A954F6-7BC2-4B51-A2B1-4952A9666950}" srcOrd="0" destOrd="0" parTransId="{0E2618E0-68F9-479A-90E1-FC5762928C7E}" sibTransId="{4CA57687-9A5C-4D86-9886-D5D755E64A69}"/>
    <dgm:cxn modelId="{6EB1F472-A452-4168-BFEC-6C75283C336F}" type="presOf" srcId="{C0491CE7-6651-4472-9059-3B0880DEF256}" destId="{4D4FB5F2-550B-4B06-A733-7892D2352332}" srcOrd="1" destOrd="0" presId="urn:microsoft.com/office/officeart/2009/3/layout/HorizontalOrganizationChart"/>
    <dgm:cxn modelId="{3D029356-27DA-40C9-B8A9-0D72A317FFC0}" type="presOf" srcId="{F653DD23-266B-4885-9DE5-BA9E4E02643E}" destId="{1C52EAF3-B422-44CF-A4F5-061D0264B5B2}" srcOrd="0" destOrd="0" presId="urn:microsoft.com/office/officeart/2009/3/layout/HorizontalOrganizationChart"/>
    <dgm:cxn modelId="{35767C77-B0C8-4831-A515-905C8302FB30}" type="presOf" srcId="{A0E9C734-0EAB-47C0-AB77-04730448E715}" destId="{F58BCA27-F2E2-4D2B-A9A1-81AE351841C0}" srcOrd="0" destOrd="0" presId="urn:microsoft.com/office/officeart/2009/3/layout/HorizontalOrganizationChart"/>
    <dgm:cxn modelId="{B8799D79-7415-4557-BA89-D8AB66DF1A38}" srcId="{801119D0-8E02-49ED-BDC3-781575DFF81E}" destId="{9F95695E-0B68-4EBA-A639-A2BD7A6861BC}" srcOrd="0" destOrd="0" parTransId="{4812AEBF-4D73-4B39-A4EE-F1EF874F015C}" sibTransId="{7474B532-E74D-42D3-B83C-7F1B97E0EC1C}"/>
    <dgm:cxn modelId="{3DA1E29C-67AA-4CA3-8E3F-E2EB7ED5A348}" type="presOf" srcId="{3F1EBB9B-C2E5-4E68-9276-3D03BF0CB5DB}" destId="{F8C65F4E-A737-4BCA-A4DD-6D8FD8ADB024}" srcOrd="0" destOrd="0" presId="urn:microsoft.com/office/officeart/2009/3/layout/HorizontalOrganizationChart"/>
    <dgm:cxn modelId="{453E37A9-9DC6-4C69-B6CB-0E73850757F2}" type="presOf" srcId="{3D823116-AD57-4E32-A966-0B963EB7432A}" destId="{81D17FCE-1ECD-435D-9936-AAA7A9391F93}" srcOrd="0" destOrd="0" presId="urn:microsoft.com/office/officeart/2009/3/layout/HorizontalOrganizationChart"/>
    <dgm:cxn modelId="{B40481AC-563B-4229-8A62-139FB6B1DDE0}" type="presOf" srcId="{C1138E8F-BF45-4908-A0B6-D1A262CB2025}" destId="{A704348A-37CA-436A-8F66-251B0F5D2E08}" srcOrd="0" destOrd="0" presId="urn:microsoft.com/office/officeart/2009/3/layout/HorizontalOrganizationChart"/>
    <dgm:cxn modelId="{BC4A47AF-1A2E-479F-85CA-DFB546378AAC}" srcId="{801119D0-8E02-49ED-BDC3-781575DFF81E}" destId="{A0E9C734-0EAB-47C0-AB77-04730448E715}" srcOrd="1" destOrd="0" parTransId="{D5B4E531-61C6-4D09-B805-44CA3190009C}" sibTransId="{5A3770CD-FC81-410B-9A18-F279AF238405}"/>
    <dgm:cxn modelId="{CF17A9AF-C9DC-4F8E-A787-FE205F407EE6}" type="presOf" srcId="{FF859C98-4A22-40DF-A2F8-3C34E75BEF04}" destId="{75F9CC92-1B40-42AC-94EF-6084B1AF5AB4}" srcOrd="0" destOrd="0" presId="urn:microsoft.com/office/officeart/2009/3/layout/HorizontalOrganizationChart"/>
    <dgm:cxn modelId="{080C5EB3-AA24-42AA-B6D7-E08928556834}" srcId="{C0491CE7-6651-4472-9059-3B0880DEF256}" destId="{FF859C98-4A22-40DF-A2F8-3C34E75BEF04}" srcOrd="0" destOrd="0" parTransId="{3D823116-AD57-4E32-A966-0B963EB7432A}" sibTransId="{C70400EF-7A18-4C0E-B35A-C0A46E0947E8}"/>
    <dgm:cxn modelId="{CB5E9FBF-0784-4D7C-B4F8-71B75AB55124}" type="presOf" srcId="{14A954F6-7BC2-4B51-A2B1-4952A9666950}" destId="{244D8F8B-D734-44EC-8C4D-38D528D8DA23}" srcOrd="1" destOrd="0" presId="urn:microsoft.com/office/officeart/2009/3/layout/HorizontalOrganizationChart"/>
    <dgm:cxn modelId="{60E809C1-58F1-46F6-8FF2-98975800B1A2}" type="presOf" srcId="{FF859C98-4A22-40DF-A2F8-3C34E75BEF04}" destId="{C3C35CE5-BB7A-45C1-9599-639B98E0DB9C}" srcOrd="1" destOrd="0" presId="urn:microsoft.com/office/officeart/2009/3/layout/HorizontalOrganizationChart"/>
    <dgm:cxn modelId="{6D8CAAC2-1BAA-4705-BC10-6F77E21230F1}" type="presOf" srcId="{C606A68E-561D-419B-882A-05D84AAD0066}" destId="{2A09A6B0-D9E0-4EDE-923C-72B8F657C16C}" srcOrd="1" destOrd="0" presId="urn:microsoft.com/office/officeart/2009/3/layout/HorizontalOrganizationChart"/>
    <dgm:cxn modelId="{41A4E9C2-CAC3-46E0-85E6-81683698B7CC}" type="presOf" srcId="{F3902D38-9927-4D22-9B80-6600CD9EB562}" destId="{E5577656-7907-4BC7-9A8D-6952EB687CBE}" srcOrd="1" destOrd="0" presId="urn:microsoft.com/office/officeart/2009/3/layout/HorizontalOrganizationChart"/>
    <dgm:cxn modelId="{D828E6D6-EFDC-4D87-BACA-A84E2E392925}" srcId="{A0E9C734-0EAB-47C0-AB77-04730448E715}" destId="{38DAC355-E67A-4CBF-9BD8-3BD5E96FC18F}" srcOrd="0" destOrd="0" parTransId="{01A22268-B1B3-432E-8EB7-249B60B0065B}" sibTransId="{C5C1FF0C-4FED-435E-8B50-1416C39F9C58}"/>
    <dgm:cxn modelId="{FF261FD7-0D93-4FEC-92AA-B5E68D0D4707}" type="presOf" srcId="{14A954F6-7BC2-4B51-A2B1-4952A9666950}" destId="{4EB2BC5B-9EB5-47C6-A1C2-736403B3ED49}" srcOrd="0" destOrd="0" presId="urn:microsoft.com/office/officeart/2009/3/layout/HorizontalOrganizationChart"/>
    <dgm:cxn modelId="{7A02C3D9-A908-4A65-A526-588205DAC8C3}" type="presOf" srcId="{D5B4E531-61C6-4D09-B805-44CA3190009C}" destId="{5E1E2ACB-7BA5-4B4D-9811-8641E6B6F83F}" srcOrd="0" destOrd="0" presId="urn:microsoft.com/office/officeart/2009/3/layout/HorizontalOrganizationChart"/>
    <dgm:cxn modelId="{198845E7-3FB2-4F20-B84C-514D1215F38B}" type="presOf" srcId="{4812AEBF-4D73-4B39-A4EE-F1EF874F015C}" destId="{82ACDEDF-2CC4-4B2E-A783-2FDBE1EF3D11}" srcOrd="0" destOrd="0" presId="urn:microsoft.com/office/officeart/2009/3/layout/HorizontalOrganizationChart"/>
    <dgm:cxn modelId="{B6BAE1F7-8AB4-49A4-91A7-37A43097DDDD}" type="presOf" srcId="{3F1EBB9B-C2E5-4E68-9276-3D03BF0CB5DB}" destId="{ED3A0835-7FBB-419E-9D24-0B43599C6973}" srcOrd="1" destOrd="0" presId="urn:microsoft.com/office/officeart/2009/3/layout/HorizontalOrganizationChart"/>
    <dgm:cxn modelId="{DFAF7265-2962-48FB-89B3-F2069702CA0F}" type="presParOf" srcId="{A704348A-37CA-436A-8F66-251B0F5D2E08}" destId="{DA8E4C98-324B-4441-8C0D-6EE40CC48134}" srcOrd="0" destOrd="0" presId="urn:microsoft.com/office/officeart/2009/3/layout/HorizontalOrganizationChart"/>
    <dgm:cxn modelId="{D1DF4B44-F25C-4A3C-A145-43F111BFE4BD}" type="presParOf" srcId="{DA8E4C98-324B-4441-8C0D-6EE40CC48134}" destId="{1069E5D8-ECF5-458B-B500-BA8200D1DD04}" srcOrd="0" destOrd="0" presId="urn:microsoft.com/office/officeart/2009/3/layout/HorizontalOrganizationChart"/>
    <dgm:cxn modelId="{E00D0726-797D-40D2-BCFC-6C8C692CC708}" type="presParOf" srcId="{1069E5D8-ECF5-458B-B500-BA8200D1DD04}" destId="{AF0F3E74-1E25-48AF-809C-430A2C96EA6E}" srcOrd="0" destOrd="0" presId="urn:microsoft.com/office/officeart/2009/3/layout/HorizontalOrganizationChart"/>
    <dgm:cxn modelId="{FE121CCC-34FE-473E-ABBC-D2C353CB17E2}" type="presParOf" srcId="{1069E5D8-ECF5-458B-B500-BA8200D1DD04}" destId="{302D3626-CDC6-4A8A-BF85-9CA9697F8B8A}" srcOrd="1" destOrd="0" presId="urn:microsoft.com/office/officeart/2009/3/layout/HorizontalOrganizationChart"/>
    <dgm:cxn modelId="{31F3BF8D-F5C2-47B4-BAFD-A6B7DDED90A5}" type="presParOf" srcId="{DA8E4C98-324B-4441-8C0D-6EE40CC48134}" destId="{6E5FA7A8-970D-4BA1-BE3F-F90A82B14F70}" srcOrd="1" destOrd="0" presId="urn:microsoft.com/office/officeart/2009/3/layout/HorizontalOrganizationChart"/>
    <dgm:cxn modelId="{15D24CA8-475F-4AAC-9407-0B98E18CA767}" type="presParOf" srcId="{6E5FA7A8-970D-4BA1-BE3F-F90A82B14F70}" destId="{82ACDEDF-2CC4-4B2E-A783-2FDBE1EF3D11}" srcOrd="0" destOrd="0" presId="urn:microsoft.com/office/officeart/2009/3/layout/HorizontalOrganizationChart"/>
    <dgm:cxn modelId="{6922F92C-6905-4D25-AB13-4CC5CC5B85B4}" type="presParOf" srcId="{6E5FA7A8-970D-4BA1-BE3F-F90A82B14F70}" destId="{39BEFAE6-B2F1-4DE9-B7DB-7A49800DE3A7}" srcOrd="1" destOrd="0" presId="urn:microsoft.com/office/officeart/2009/3/layout/HorizontalOrganizationChart"/>
    <dgm:cxn modelId="{F0307009-8897-40EC-86FD-509EDEEA9DF3}" type="presParOf" srcId="{39BEFAE6-B2F1-4DE9-B7DB-7A49800DE3A7}" destId="{AFE06AE5-A80B-4F03-A25D-C99A9D557C74}" srcOrd="0" destOrd="0" presId="urn:microsoft.com/office/officeart/2009/3/layout/HorizontalOrganizationChart"/>
    <dgm:cxn modelId="{4DF01A69-AB87-432B-9D19-8EA276D74A26}" type="presParOf" srcId="{AFE06AE5-A80B-4F03-A25D-C99A9D557C74}" destId="{154F278D-C138-4836-85DF-C1F49113A28B}" srcOrd="0" destOrd="0" presId="urn:microsoft.com/office/officeart/2009/3/layout/HorizontalOrganizationChart"/>
    <dgm:cxn modelId="{EB0E31A6-BA85-441E-BBF7-1AE690ADBF4A}" type="presParOf" srcId="{AFE06AE5-A80B-4F03-A25D-C99A9D557C74}" destId="{8A1B72CD-291B-4FCF-AED7-CC2B8F9853E7}" srcOrd="1" destOrd="0" presId="urn:microsoft.com/office/officeart/2009/3/layout/HorizontalOrganizationChart"/>
    <dgm:cxn modelId="{B117358F-4A38-4AB2-A4FF-8D795F0F701F}" type="presParOf" srcId="{39BEFAE6-B2F1-4DE9-B7DB-7A49800DE3A7}" destId="{0446D3B3-14C9-47A8-A938-B1857B98587B}" srcOrd="1" destOrd="0" presId="urn:microsoft.com/office/officeart/2009/3/layout/HorizontalOrganizationChart"/>
    <dgm:cxn modelId="{8BEEDD4D-9659-4891-9511-DF72F080EA1B}" type="presParOf" srcId="{0446D3B3-14C9-47A8-A938-B1857B98587B}" destId="{D18F9A29-7A0C-49DF-BBC9-C23B3F9CD4F8}" srcOrd="0" destOrd="0" presId="urn:microsoft.com/office/officeart/2009/3/layout/HorizontalOrganizationChart"/>
    <dgm:cxn modelId="{785AD4A8-DD25-4E2B-984D-47A47C5559FC}" type="presParOf" srcId="{0446D3B3-14C9-47A8-A938-B1857B98587B}" destId="{585B0DD9-F99A-4BA8-8979-67FC39B5A522}" srcOrd="1" destOrd="0" presId="urn:microsoft.com/office/officeart/2009/3/layout/HorizontalOrganizationChart"/>
    <dgm:cxn modelId="{77E147EE-CC97-4609-A571-3A6614EE02C2}" type="presParOf" srcId="{585B0DD9-F99A-4BA8-8979-67FC39B5A522}" destId="{F4180EC1-B7F6-4659-B118-67CF11CEE4E8}" srcOrd="0" destOrd="0" presId="urn:microsoft.com/office/officeart/2009/3/layout/HorizontalOrganizationChart"/>
    <dgm:cxn modelId="{FA6E29AE-35F9-4FAA-91D6-6654A77DBBDF}" type="presParOf" srcId="{F4180EC1-B7F6-4659-B118-67CF11CEE4E8}" destId="{4EB2BC5B-9EB5-47C6-A1C2-736403B3ED49}" srcOrd="0" destOrd="0" presId="urn:microsoft.com/office/officeart/2009/3/layout/HorizontalOrganizationChart"/>
    <dgm:cxn modelId="{F238359B-9586-469F-B312-AFFB03789774}" type="presParOf" srcId="{F4180EC1-B7F6-4659-B118-67CF11CEE4E8}" destId="{244D8F8B-D734-44EC-8C4D-38D528D8DA23}" srcOrd="1" destOrd="0" presId="urn:microsoft.com/office/officeart/2009/3/layout/HorizontalOrganizationChart"/>
    <dgm:cxn modelId="{31E54611-B847-4D36-A36B-37EAF1F63807}" type="presParOf" srcId="{585B0DD9-F99A-4BA8-8979-67FC39B5A522}" destId="{16379514-9003-48CA-98B6-01A45D1D5780}" srcOrd="1" destOrd="0" presId="urn:microsoft.com/office/officeart/2009/3/layout/HorizontalOrganizationChart"/>
    <dgm:cxn modelId="{A4F0E318-B6EB-41FC-9126-E0BAC0C32897}" type="presParOf" srcId="{16379514-9003-48CA-98B6-01A45D1D5780}" destId="{1C52EAF3-B422-44CF-A4F5-061D0264B5B2}" srcOrd="0" destOrd="0" presId="urn:microsoft.com/office/officeart/2009/3/layout/HorizontalOrganizationChart"/>
    <dgm:cxn modelId="{F7DC231C-BBDA-40CC-A683-F10AEF15AE0E}" type="presParOf" srcId="{16379514-9003-48CA-98B6-01A45D1D5780}" destId="{5D87FF29-DA2E-4604-BA1C-F7539F822D96}" srcOrd="1" destOrd="0" presId="urn:microsoft.com/office/officeart/2009/3/layout/HorizontalOrganizationChart"/>
    <dgm:cxn modelId="{E3654168-DB16-4B35-A044-A483B7971926}" type="presParOf" srcId="{5D87FF29-DA2E-4604-BA1C-F7539F822D96}" destId="{B8D4B92B-7F3E-4246-8A27-3BE7FF661927}" srcOrd="0" destOrd="0" presId="urn:microsoft.com/office/officeart/2009/3/layout/HorizontalOrganizationChart"/>
    <dgm:cxn modelId="{3E0746AA-2530-437E-B9B5-AB93B5B3359A}" type="presParOf" srcId="{B8D4B92B-7F3E-4246-8A27-3BE7FF661927}" destId="{F8C65F4E-A737-4BCA-A4DD-6D8FD8ADB024}" srcOrd="0" destOrd="0" presId="urn:microsoft.com/office/officeart/2009/3/layout/HorizontalOrganizationChart"/>
    <dgm:cxn modelId="{17F48180-90B2-48FD-B404-DE8D4258B2A0}" type="presParOf" srcId="{B8D4B92B-7F3E-4246-8A27-3BE7FF661927}" destId="{ED3A0835-7FBB-419E-9D24-0B43599C6973}" srcOrd="1" destOrd="0" presId="urn:microsoft.com/office/officeart/2009/3/layout/HorizontalOrganizationChart"/>
    <dgm:cxn modelId="{AFAF4AA1-B9FD-4D06-8220-2DA881F609C0}" type="presParOf" srcId="{5D87FF29-DA2E-4604-BA1C-F7539F822D96}" destId="{6BEA2CA2-90F5-4CDE-B43A-C831A5867555}" srcOrd="1" destOrd="0" presId="urn:microsoft.com/office/officeart/2009/3/layout/HorizontalOrganizationChart"/>
    <dgm:cxn modelId="{33897E32-E991-4765-9384-682008EE777A}" type="presParOf" srcId="{5D87FF29-DA2E-4604-BA1C-F7539F822D96}" destId="{36D200BF-AE7F-45AE-9E89-5A84D81D92E7}" srcOrd="2" destOrd="0" presId="urn:microsoft.com/office/officeart/2009/3/layout/HorizontalOrganizationChart"/>
    <dgm:cxn modelId="{0CD9D8FB-09AF-4D07-A6F8-01FBA619EB62}" type="presParOf" srcId="{585B0DD9-F99A-4BA8-8979-67FC39B5A522}" destId="{616DF7D8-74BF-49CC-9BF6-529896C27036}" srcOrd="2" destOrd="0" presId="urn:microsoft.com/office/officeart/2009/3/layout/HorizontalOrganizationChart"/>
    <dgm:cxn modelId="{17CB0930-250D-4666-9380-BFC2DE93CDC4}" type="presParOf" srcId="{39BEFAE6-B2F1-4DE9-B7DB-7A49800DE3A7}" destId="{67625E97-ADDB-4CDC-8200-F5E771443BDA}" srcOrd="2" destOrd="0" presId="urn:microsoft.com/office/officeart/2009/3/layout/HorizontalOrganizationChart"/>
    <dgm:cxn modelId="{C94399B9-3566-4A4D-8D6A-D8810195A538}" type="presParOf" srcId="{6E5FA7A8-970D-4BA1-BE3F-F90A82B14F70}" destId="{5E1E2ACB-7BA5-4B4D-9811-8641E6B6F83F}" srcOrd="2" destOrd="0" presId="urn:microsoft.com/office/officeart/2009/3/layout/HorizontalOrganizationChart"/>
    <dgm:cxn modelId="{6056F209-4BBD-43F0-B849-6B9F28119C7C}" type="presParOf" srcId="{6E5FA7A8-970D-4BA1-BE3F-F90A82B14F70}" destId="{21DE2E34-C259-42DA-868A-2A55AC54D8C1}" srcOrd="3" destOrd="0" presId="urn:microsoft.com/office/officeart/2009/3/layout/HorizontalOrganizationChart"/>
    <dgm:cxn modelId="{BCB2FE42-B3C9-4647-8E48-E247A634910C}" type="presParOf" srcId="{21DE2E34-C259-42DA-868A-2A55AC54D8C1}" destId="{C9E65090-0F04-4811-8F48-A6318102A6CC}" srcOrd="0" destOrd="0" presId="urn:microsoft.com/office/officeart/2009/3/layout/HorizontalOrganizationChart"/>
    <dgm:cxn modelId="{7654148E-0D19-4BC0-969C-14B39BE8B972}" type="presParOf" srcId="{C9E65090-0F04-4811-8F48-A6318102A6CC}" destId="{F58BCA27-F2E2-4D2B-A9A1-81AE351841C0}" srcOrd="0" destOrd="0" presId="urn:microsoft.com/office/officeart/2009/3/layout/HorizontalOrganizationChart"/>
    <dgm:cxn modelId="{15C8331C-5DE1-434B-BD0F-557536FC0C2C}" type="presParOf" srcId="{C9E65090-0F04-4811-8F48-A6318102A6CC}" destId="{D7361872-65E6-41B8-896A-9D4857D3F34E}" srcOrd="1" destOrd="0" presId="urn:microsoft.com/office/officeart/2009/3/layout/HorizontalOrganizationChart"/>
    <dgm:cxn modelId="{6BA930E4-3F39-4EE8-A6BA-14826E8EBA63}" type="presParOf" srcId="{21DE2E34-C259-42DA-868A-2A55AC54D8C1}" destId="{6346CEAA-DDAA-4DC3-AEAC-79DA33B3CB53}" srcOrd="1" destOrd="0" presId="urn:microsoft.com/office/officeart/2009/3/layout/HorizontalOrganizationChart"/>
    <dgm:cxn modelId="{6966CA0E-AE1D-4624-B11E-7E2B1D188807}" type="presParOf" srcId="{6346CEAA-DDAA-4DC3-AEAC-79DA33B3CB53}" destId="{AF462DA0-FC94-43E6-90E3-775D9077E114}" srcOrd="0" destOrd="0" presId="urn:microsoft.com/office/officeart/2009/3/layout/HorizontalOrganizationChart"/>
    <dgm:cxn modelId="{63F7A1A3-6A53-49EA-88EC-0511A2AB19F7}" type="presParOf" srcId="{6346CEAA-DDAA-4DC3-AEAC-79DA33B3CB53}" destId="{A003D62D-CDFB-4128-BE1F-D563CD120476}" srcOrd="1" destOrd="0" presId="urn:microsoft.com/office/officeart/2009/3/layout/HorizontalOrganizationChart"/>
    <dgm:cxn modelId="{EEC53F44-AE3E-4623-B45F-53C9FA72C7B0}" type="presParOf" srcId="{A003D62D-CDFB-4128-BE1F-D563CD120476}" destId="{76E730C0-0A25-4960-8776-904608072E1F}" srcOrd="0" destOrd="0" presId="urn:microsoft.com/office/officeart/2009/3/layout/HorizontalOrganizationChart"/>
    <dgm:cxn modelId="{9AF75401-789D-413A-8A2D-EAA32B89791F}" type="presParOf" srcId="{76E730C0-0A25-4960-8776-904608072E1F}" destId="{0B32983E-B86B-4827-B11E-9AA8AEBB3EF5}" srcOrd="0" destOrd="0" presId="urn:microsoft.com/office/officeart/2009/3/layout/HorizontalOrganizationChart"/>
    <dgm:cxn modelId="{E24AA569-DF9E-4947-B735-D3AB03C143B8}" type="presParOf" srcId="{76E730C0-0A25-4960-8776-904608072E1F}" destId="{6E3C54FF-2730-47E6-99DA-B1360200C27E}" srcOrd="1" destOrd="0" presId="urn:microsoft.com/office/officeart/2009/3/layout/HorizontalOrganizationChart"/>
    <dgm:cxn modelId="{0EB586E5-4945-4746-A05B-19B173031E52}" type="presParOf" srcId="{A003D62D-CDFB-4128-BE1F-D563CD120476}" destId="{80FCB696-3B74-49B4-8727-BEE8C1DFB8AA}" srcOrd="1" destOrd="0" presId="urn:microsoft.com/office/officeart/2009/3/layout/HorizontalOrganizationChart"/>
    <dgm:cxn modelId="{FFDFD6F3-24B0-4C3C-B4CB-C379D5A35DA5}" type="presParOf" srcId="{80FCB696-3B74-49B4-8727-BEE8C1DFB8AA}" destId="{7B5FC410-6171-4B6C-A749-86E3922D9208}" srcOrd="0" destOrd="0" presId="urn:microsoft.com/office/officeart/2009/3/layout/HorizontalOrganizationChart"/>
    <dgm:cxn modelId="{AB0E6188-247B-48AE-8618-BFC8082710A2}" type="presParOf" srcId="{80FCB696-3B74-49B4-8727-BEE8C1DFB8AA}" destId="{9339ABC9-FE3E-400C-A985-EB6C2DD93ACA}" srcOrd="1" destOrd="0" presId="urn:microsoft.com/office/officeart/2009/3/layout/HorizontalOrganizationChart"/>
    <dgm:cxn modelId="{4671DC9E-DF82-4D8A-BE1F-8F57AA3C0F36}" type="presParOf" srcId="{9339ABC9-FE3E-400C-A985-EB6C2DD93ACA}" destId="{1100166D-71F3-480E-AAC6-6EFB733B5262}" srcOrd="0" destOrd="0" presId="urn:microsoft.com/office/officeart/2009/3/layout/HorizontalOrganizationChart"/>
    <dgm:cxn modelId="{A25EBEE4-05F9-47D0-9363-EC2B5876C1DD}" type="presParOf" srcId="{1100166D-71F3-480E-AAC6-6EFB733B5262}" destId="{68BCBA10-2577-462C-B008-2DDA72924B51}" srcOrd="0" destOrd="0" presId="urn:microsoft.com/office/officeart/2009/3/layout/HorizontalOrganizationChart"/>
    <dgm:cxn modelId="{4E8D6009-DEF9-4A68-81C3-E1D5C05B1EE9}" type="presParOf" srcId="{1100166D-71F3-480E-AAC6-6EFB733B5262}" destId="{E5577656-7907-4BC7-9A8D-6952EB687CBE}" srcOrd="1" destOrd="0" presId="urn:microsoft.com/office/officeart/2009/3/layout/HorizontalOrganizationChart"/>
    <dgm:cxn modelId="{63DE0AA0-D95B-4779-B957-62162399D950}" type="presParOf" srcId="{9339ABC9-FE3E-400C-A985-EB6C2DD93ACA}" destId="{BC97F76B-8E7C-4394-9A11-0BCCF351EA5F}" srcOrd="1" destOrd="0" presId="urn:microsoft.com/office/officeart/2009/3/layout/HorizontalOrganizationChart"/>
    <dgm:cxn modelId="{FE620649-7DA1-45C0-81D6-D66DDD07C61D}" type="presParOf" srcId="{9339ABC9-FE3E-400C-A985-EB6C2DD93ACA}" destId="{D1E7670F-F04D-4EB0-A526-A8249EEDE204}" srcOrd="2" destOrd="0" presId="urn:microsoft.com/office/officeart/2009/3/layout/HorizontalOrganizationChart"/>
    <dgm:cxn modelId="{F19D698F-A9FC-4147-9C2E-3F2A19934072}" type="presParOf" srcId="{A003D62D-CDFB-4128-BE1F-D563CD120476}" destId="{CB26400D-D429-4E9C-AA5F-322B4FBF6A5A}" srcOrd="2" destOrd="0" presId="urn:microsoft.com/office/officeart/2009/3/layout/HorizontalOrganizationChart"/>
    <dgm:cxn modelId="{5C6388EF-7D03-4CFE-BDB7-4E6C2ADF9682}" type="presParOf" srcId="{21DE2E34-C259-42DA-868A-2A55AC54D8C1}" destId="{366D170B-544D-4F85-9D38-AADC7F3FD17B}" srcOrd="2" destOrd="0" presId="urn:microsoft.com/office/officeart/2009/3/layout/HorizontalOrganizationChart"/>
    <dgm:cxn modelId="{7DD10E53-9C0C-4984-BE23-0E8F2E3EC910}" type="presParOf" srcId="{6E5FA7A8-970D-4BA1-BE3F-F90A82B14F70}" destId="{F99DA496-0676-44EE-8B51-3B52A062DE0D}" srcOrd="4" destOrd="0" presId="urn:microsoft.com/office/officeart/2009/3/layout/HorizontalOrganizationChart"/>
    <dgm:cxn modelId="{6FF2819E-572B-4B5D-8F62-F4CD8CD6672A}" type="presParOf" srcId="{6E5FA7A8-970D-4BA1-BE3F-F90A82B14F70}" destId="{1C58E3F8-7CDB-4390-BED0-252C532A3648}" srcOrd="5" destOrd="0" presId="urn:microsoft.com/office/officeart/2009/3/layout/HorizontalOrganizationChart"/>
    <dgm:cxn modelId="{4A85C724-168D-41AC-BEA0-9271721368AA}" type="presParOf" srcId="{1C58E3F8-7CDB-4390-BED0-252C532A3648}" destId="{1D4A7687-6DDE-41DB-B2B4-49375E5D520A}" srcOrd="0" destOrd="0" presId="urn:microsoft.com/office/officeart/2009/3/layout/HorizontalOrganizationChart"/>
    <dgm:cxn modelId="{6A918E7B-BD91-49FC-94F6-5CEF55ED1747}" type="presParOf" srcId="{1D4A7687-6DDE-41DB-B2B4-49375E5D520A}" destId="{125A07FF-F095-4175-B728-5AD561E017D3}" srcOrd="0" destOrd="0" presId="urn:microsoft.com/office/officeart/2009/3/layout/HorizontalOrganizationChart"/>
    <dgm:cxn modelId="{A13E29C9-D96C-4A4C-9DA0-F6737BFB9E7F}" type="presParOf" srcId="{1D4A7687-6DDE-41DB-B2B4-49375E5D520A}" destId="{2A09A6B0-D9E0-4EDE-923C-72B8F657C16C}" srcOrd="1" destOrd="0" presId="urn:microsoft.com/office/officeart/2009/3/layout/HorizontalOrganizationChart"/>
    <dgm:cxn modelId="{1BF4613B-81EC-41D2-B677-EA20030486E0}" type="presParOf" srcId="{1C58E3F8-7CDB-4390-BED0-252C532A3648}" destId="{9A05B937-D009-47DB-9C34-CDA682D6478C}" srcOrd="1" destOrd="0" presId="urn:microsoft.com/office/officeart/2009/3/layout/HorizontalOrganizationChart"/>
    <dgm:cxn modelId="{EE9347B5-591D-4B4D-BB08-E1FEB5447A5C}" type="presParOf" srcId="{9A05B937-D009-47DB-9C34-CDA682D6478C}" destId="{E3883BDD-33C3-4C2F-B705-8BC90D819C2E}" srcOrd="0" destOrd="0" presId="urn:microsoft.com/office/officeart/2009/3/layout/HorizontalOrganizationChart"/>
    <dgm:cxn modelId="{1166055A-BF5A-48FD-916E-A6E944F1B834}" type="presParOf" srcId="{9A05B937-D009-47DB-9C34-CDA682D6478C}" destId="{2F3A8875-1768-43CF-9913-F07EE0AD1C00}" srcOrd="1" destOrd="0" presId="urn:microsoft.com/office/officeart/2009/3/layout/HorizontalOrganizationChart"/>
    <dgm:cxn modelId="{9412E6E0-4DFF-41D5-8BDA-B58824BF2AAF}" type="presParOf" srcId="{2F3A8875-1768-43CF-9913-F07EE0AD1C00}" destId="{6A612CFE-6CD3-4A42-BEFF-29E2595D3587}" srcOrd="0" destOrd="0" presId="urn:microsoft.com/office/officeart/2009/3/layout/HorizontalOrganizationChart"/>
    <dgm:cxn modelId="{CD634E2F-313D-4998-A063-6DF94F070803}" type="presParOf" srcId="{6A612CFE-6CD3-4A42-BEFF-29E2595D3587}" destId="{8E4A159F-890A-4986-A256-370E199702F3}" srcOrd="0" destOrd="0" presId="urn:microsoft.com/office/officeart/2009/3/layout/HorizontalOrganizationChart"/>
    <dgm:cxn modelId="{5246E1A2-E56A-4A9D-B349-AE3761924AF9}" type="presParOf" srcId="{6A612CFE-6CD3-4A42-BEFF-29E2595D3587}" destId="{4D4FB5F2-550B-4B06-A733-7892D2352332}" srcOrd="1" destOrd="0" presId="urn:microsoft.com/office/officeart/2009/3/layout/HorizontalOrganizationChart"/>
    <dgm:cxn modelId="{68365988-257E-4631-BC63-F0B6F76AB1B6}" type="presParOf" srcId="{2F3A8875-1768-43CF-9913-F07EE0AD1C00}" destId="{D33179B6-131B-4FE1-8657-80E1EFA9238B}" srcOrd="1" destOrd="0" presId="urn:microsoft.com/office/officeart/2009/3/layout/HorizontalOrganizationChart"/>
    <dgm:cxn modelId="{9251D913-EB99-401A-94BC-81F3972C5E0B}" type="presParOf" srcId="{D33179B6-131B-4FE1-8657-80E1EFA9238B}" destId="{81D17FCE-1ECD-435D-9936-AAA7A9391F93}" srcOrd="0" destOrd="0" presId="urn:microsoft.com/office/officeart/2009/3/layout/HorizontalOrganizationChart"/>
    <dgm:cxn modelId="{BE9C1AE0-B4F5-4AFB-BAB3-EB043A1E454A}" type="presParOf" srcId="{D33179B6-131B-4FE1-8657-80E1EFA9238B}" destId="{37A73877-594F-45BF-B9AD-02022804A463}" srcOrd="1" destOrd="0" presId="urn:microsoft.com/office/officeart/2009/3/layout/HorizontalOrganizationChart"/>
    <dgm:cxn modelId="{35BF432F-B71F-4D9E-AB07-433CBDCCED23}" type="presParOf" srcId="{37A73877-594F-45BF-B9AD-02022804A463}" destId="{038E1E01-CE58-42B2-B52F-327424638E25}" srcOrd="0" destOrd="0" presId="urn:microsoft.com/office/officeart/2009/3/layout/HorizontalOrganizationChart"/>
    <dgm:cxn modelId="{0B50DA11-58CA-4B22-8233-4E3C61B5D0A4}" type="presParOf" srcId="{038E1E01-CE58-42B2-B52F-327424638E25}" destId="{75F9CC92-1B40-42AC-94EF-6084B1AF5AB4}" srcOrd="0" destOrd="0" presId="urn:microsoft.com/office/officeart/2009/3/layout/HorizontalOrganizationChart"/>
    <dgm:cxn modelId="{FA0A1B3D-BCF5-41A9-A508-3C02706C959D}" type="presParOf" srcId="{038E1E01-CE58-42B2-B52F-327424638E25}" destId="{C3C35CE5-BB7A-45C1-9599-639B98E0DB9C}" srcOrd="1" destOrd="0" presId="urn:microsoft.com/office/officeart/2009/3/layout/HorizontalOrganizationChart"/>
    <dgm:cxn modelId="{B62F2172-D0FC-4AB0-BA09-A2C207EF2DAA}" type="presParOf" srcId="{37A73877-594F-45BF-B9AD-02022804A463}" destId="{C394BA18-44CA-402F-A05F-966BA0683445}" srcOrd="1" destOrd="0" presId="urn:microsoft.com/office/officeart/2009/3/layout/HorizontalOrganizationChart"/>
    <dgm:cxn modelId="{9037BBE5-991A-421E-84A9-87FCEC24DB1C}" type="presParOf" srcId="{37A73877-594F-45BF-B9AD-02022804A463}" destId="{25006C41-8FAD-4DF2-B82C-3B2FB118FE66}" srcOrd="2" destOrd="0" presId="urn:microsoft.com/office/officeart/2009/3/layout/HorizontalOrganizationChart"/>
    <dgm:cxn modelId="{14CF813B-6945-403C-8667-99ED82588721}" type="presParOf" srcId="{2F3A8875-1768-43CF-9913-F07EE0AD1C00}" destId="{621588B1-8F84-4234-9EE2-E00956CE103B}" srcOrd="2" destOrd="0" presId="urn:microsoft.com/office/officeart/2009/3/layout/HorizontalOrganizationChart"/>
    <dgm:cxn modelId="{756036D0-DCB9-429F-9DDD-EF36091B4594}" type="presParOf" srcId="{1C58E3F8-7CDB-4390-BED0-252C532A3648}" destId="{63BF5E90-123E-44B5-97F0-7ADC4A7307E3}" srcOrd="2" destOrd="0" presId="urn:microsoft.com/office/officeart/2009/3/layout/HorizontalOrganizationChart"/>
    <dgm:cxn modelId="{CCCFE029-0C58-4982-BFD5-B39CAFC490EE}" type="presParOf" srcId="{DA8E4C98-324B-4441-8C0D-6EE40CC48134}" destId="{72030415-D7FA-41BB-83FE-96D78A450201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17FCE-1ECD-435D-9936-AAA7A9391F93}">
      <dsp:nvSpPr>
        <dsp:cNvPr id="0" name=""/>
        <dsp:cNvSpPr/>
      </dsp:nvSpPr>
      <dsp:spPr>
        <a:xfrm>
          <a:off x="8921435" y="3059187"/>
          <a:ext cx="524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616" y="457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83BDD-33C3-4C2F-B705-8BC90D819C2E}">
      <dsp:nvSpPr>
        <dsp:cNvPr id="0" name=""/>
        <dsp:cNvSpPr/>
      </dsp:nvSpPr>
      <dsp:spPr>
        <a:xfrm>
          <a:off x="5773733" y="3059187"/>
          <a:ext cx="524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616" y="457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DA496-0676-44EE-8B51-3B52A062DE0D}">
      <dsp:nvSpPr>
        <dsp:cNvPr id="0" name=""/>
        <dsp:cNvSpPr/>
      </dsp:nvSpPr>
      <dsp:spPr>
        <a:xfrm>
          <a:off x="2626031" y="1976981"/>
          <a:ext cx="524616" cy="1127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308" y="0"/>
              </a:lnTo>
              <a:lnTo>
                <a:pt x="262308" y="1127926"/>
              </a:lnTo>
              <a:lnTo>
                <a:pt x="524616" y="112792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5FC410-6171-4B6C-A749-86E3922D9208}">
      <dsp:nvSpPr>
        <dsp:cNvPr id="0" name=""/>
        <dsp:cNvSpPr/>
      </dsp:nvSpPr>
      <dsp:spPr>
        <a:xfrm>
          <a:off x="8921435" y="1931261"/>
          <a:ext cx="524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616" y="457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2DA0-FC94-43E6-90E3-775D9077E114}">
      <dsp:nvSpPr>
        <dsp:cNvPr id="0" name=""/>
        <dsp:cNvSpPr/>
      </dsp:nvSpPr>
      <dsp:spPr>
        <a:xfrm>
          <a:off x="5773733" y="1931261"/>
          <a:ext cx="524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616" y="457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1E2ACB-7BA5-4B4D-9811-8641E6B6F83F}">
      <dsp:nvSpPr>
        <dsp:cNvPr id="0" name=""/>
        <dsp:cNvSpPr/>
      </dsp:nvSpPr>
      <dsp:spPr>
        <a:xfrm>
          <a:off x="2626031" y="1931261"/>
          <a:ext cx="524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616" y="4572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2EAF3-B422-44CF-A4F5-061D0264B5B2}">
      <dsp:nvSpPr>
        <dsp:cNvPr id="0" name=""/>
        <dsp:cNvSpPr/>
      </dsp:nvSpPr>
      <dsp:spPr>
        <a:xfrm>
          <a:off x="8921435" y="803334"/>
          <a:ext cx="524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616" y="457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F9A29-7A0C-49DF-BBC9-C23B3F9CD4F8}">
      <dsp:nvSpPr>
        <dsp:cNvPr id="0" name=""/>
        <dsp:cNvSpPr/>
      </dsp:nvSpPr>
      <dsp:spPr>
        <a:xfrm>
          <a:off x="5773733" y="803334"/>
          <a:ext cx="524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4616" y="45720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CDEDF-2CC4-4B2E-A783-2FDBE1EF3D11}">
      <dsp:nvSpPr>
        <dsp:cNvPr id="0" name=""/>
        <dsp:cNvSpPr/>
      </dsp:nvSpPr>
      <dsp:spPr>
        <a:xfrm>
          <a:off x="2626031" y="849054"/>
          <a:ext cx="524616" cy="1127926"/>
        </a:xfrm>
        <a:custGeom>
          <a:avLst/>
          <a:gdLst/>
          <a:ahLst/>
          <a:cxnLst/>
          <a:rect l="0" t="0" r="0" b="0"/>
          <a:pathLst>
            <a:path>
              <a:moveTo>
                <a:pt x="0" y="1127926"/>
              </a:moveTo>
              <a:lnTo>
                <a:pt x="262308" y="1127926"/>
              </a:lnTo>
              <a:lnTo>
                <a:pt x="262308" y="0"/>
              </a:lnTo>
              <a:lnTo>
                <a:pt x="524616" y="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F3E74-1E25-48AF-809C-430A2C96EA6E}">
      <dsp:nvSpPr>
        <dsp:cNvPr id="0" name=""/>
        <dsp:cNvSpPr/>
      </dsp:nvSpPr>
      <dsp:spPr>
        <a:xfrm>
          <a:off x="2947" y="1576960"/>
          <a:ext cx="2623084" cy="800040"/>
        </a:xfrm>
        <a:prstGeom prst="rect">
          <a:avLst/>
        </a:prstGeom>
        <a:solidFill>
          <a:srgbClr val="5B9BD5">
            <a:lumMod val="20000"/>
            <a:lumOff val="80000"/>
          </a:srgb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GT3 – Mercado, Promoção e Divulgação</a:t>
          </a:r>
        </a:p>
      </dsp:txBody>
      <dsp:txXfrm>
        <a:off x="2947" y="1576960"/>
        <a:ext cx="2623084" cy="800040"/>
      </dsp:txXfrm>
    </dsp:sp>
    <dsp:sp modelId="{154F278D-C138-4836-85DF-C1F49113A28B}">
      <dsp:nvSpPr>
        <dsp:cNvPr id="0" name=""/>
        <dsp:cNvSpPr/>
      </dsp:nvSpPr>
      <dsp:spPr>
        <a:xfrm>
          <a:off x="3150648" y="449034"/>
          <a:ext cx="2623084" cy="8000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DIVULGAR</a:t>
          </a:r>
        </a:p>
      </dsp:txBody>
      <dsp:txXfrm>
        <a:off x="3150648" y="449034"/>
        <a:ext cx="2623084" cy="800040"/>
      </dsp:txXfrm>
    </dsp:sp>
    <dsp:sp modelId="{4EB2BC5B-9EB5-47C6-A1C2-736403B3ED49}">
      <dsp:nvSpPr>
        <dsp:cNvPr id="0" name=""/>
        <dsp:cNvSpPr/>
      </dsp:nvSpPr>
      <dsp:spPr>
        <a:xfrm>
          <a:off x="6298350" y="449034"/>
          <a:ext cx="2623084" cy="8000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Plataforma de Informações</a:t>
          </a:r>
        </a:p>
      </dsp:txBody>
      <dsp:txXfrm>
        <a:off x="6298350" y="449034"/>
        <a:ext cx="2623084" cy="800040"/>
      </dsp:txXfrm>
    </dsp:sp>
    <dsp:sp modelId="{F8C65F4E-A737-4BCA-A4DD-6D8FD8ADB024}">
      <dsp:nvSpPr>
        <dsp:cNvPr id="0" name=""/>
        <dsp:cNvSpPr/>
      </dsp:nvSpPr>
      <dsp:spPr>
        <a:xfrm>
          <a:off x="9446052" y="449034"/>
          <a:ext cx="2623084" cy="8000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Workshops para Arquitetos, Engenheiros, Construtoras</a:t>
          </a:r>
        </a:p>
      </dsp:txBody>
      <dsp:txXfrm>
        <a:off x="9446052" y="449034"/>
        <a:ext cx="2623084" cy="800040"/>
      </dsp:txXfrm>
    </dsp:sp>
    <dsp:sp modelId="{F58BCA27-F2E2-4D2B-A9A1-81AE351841C0}">
      <dsp:nvSpPr>
        <dsp:cNvPr id="0" name=""/>
        <dsp:cNvSpPr/>
      </dsp:nvSpPr>
      <dsp:spPr>
        <a:xfrm>
          <a:off x="3150648" y="1576960"/>
          <a:ext cx="2623084" cy="8000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VENDER</a:t>
          </a:r>
        </a:p>
      </dsp:txBody>
      <dsp:txXfrm>
        <a:off x="3150648" y="1576960"/>
        <a:ext cx="2623084" cy="800040"/>
      </dsp:txXfrm>
    </dsp:sp>
    <dsp:sp modelId="{0B32983E-B86B-4827-B11E-9AA8AEBB3EF5}">
      <dsp:nvSpPr>
        <dsp:cNvPr id="0" name=""/>
        <dsp:cNvSpPr/>
      </dsp:nvSpPr>
      <dsp:spPr>
        <a:xfrm>
          <a:off x="6298350" y="1576960"/>
          <a:ext cx="2623084" cy="8000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Material publicitário</a:t>
          </a:r>
        </a:p>
      </dsp:txBody>
      <dsp:txXfrm>
        <a:off x="6298350" y="1576960"/>
        <a:ext cx="2623084" cy="800040"/>
      </dsp:txXfrm>
    </dsp:sp>
    <dsp:sp modelId="{68BCBA10-2577-462C-B008-2DDA72924B51}">
      <dsp:nvSpPr>
        <dsp:cNvPr id="0" name=""/>
        <dsp:cNvSpPr/>
      </dsp:nvSpPr>
      <dsp:spPr>
        <a:xfrm>
          <a:off x="9446052" y="1576960"/>
          <a:ext cx="2623084" cy="8000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Marketing Institucional.</a:t>
          </a:r>
        </a:p>
      </dsp:txBody>
      <dsp:txXfrm>
        <a:off x="9446052" y="1576960"/>
        <a:ext cx="2623084" cy="800040"/>
      </dsp:txXfrm>
    </dsp:sp>
    <dsp:sp modelId="{125A07FF-F095-4175-B728-5AD561E017D3}">
      <dsp:nvSpPr>
        <dsp:cNvPr id="0" name=""/>
        <dsp:cNvSpPr/>
      </dsp:nvSpPr>
      <dsp:spPr>
        <a:xfrm>
          <a:off x="3150648" y="2704886"/>
          <a:ext cx="2623084" cy="8000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EDUCAR</a:t>
          </a:r>
        </a:p>
      </dsp:txBody>
      <dsp:txXfrm>
        <a:off x="3150648" y="2704886"/>
        <a:ext cx="2623084" cy="800040"/>
      </dsp:txXfrm>
    </dsp:sp>
    <dsp:sp modelId="{8E4A159F-890A-4986-A256-370E199702F3}">
      <dsp:nvSpPr>
        <dsp:cNvPr id="0" name=""/>
        <dsp:cNvSpPr/>
      </dsp:nvSpPr>
      <dsp:spPr>
        <a:xfrm>
          <a:off x="6298350" y="2704886"/>
          <a:ext cx="2623084" cy="8000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Sistemas Construtivos</a:t>
          </a:r>
        </a:p>
      </dsp:txBody>
      <dsp:txXfrm>
        <a:off x="6298350" y="2704886"/>
        <a:ext cx="2623084" cy="800040"/>
      </dsp:txXfrm>
    </dsp:sp>
    <dsp:sp modelId="{75F9CC92-1B40-42AC-94EF-6084B1AF5AB4}">
      <dsp:nvSpPr>
        <dsp:cNvPr id="0" name=""/>
        <dsp:cNvSpPr/>
      </dsp:nvSpPr>
      <dsp:spPr>
        <a:xfrm>
          <a:off x="9446052" y="2704886"/>
          <a:ext cx="2623084" cy="8000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70AD4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8798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Roboto" panose="02000000000000000000" pitchFamily="2" charset="0"/>
              <a:cs typeface="+mn-cs"/>
            </a:rPr>
            <a:t>Levantamento de  Dados do Mercado</a:t>
          </a:r>
        </a:p>
      </dsp:txBody>
      <dsp:txXfrm>
        <a:off x="9446052" y="2704886"/>
        <a:ext cx="2623084" cy="800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707C4-FD7F-4E7F-AD3C-D2DB7A21F524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81CC-066F-4F0B-9649-1EE2CDB58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7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16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F7F27-17E6-486A-807B-6CDDD6006C1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802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21159-018A-9510-D157-8FC2F354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A31948-D0D4-0590-A88A-5506B31BA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735FFD-5AFE-5538-FCA9-98700A3A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84CEB7-F6E3-8264-392C-EA20AB54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104D68-EAD2-2745-2B71-C35D0377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70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F02FD-9CEF-35E0-4D6F-7B97C157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3A5EAD-4613-841E-1DC2-E6A4DEA6D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8CEB43-9D85-F415-5371-C48A603B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494378-5B81-D5A5-CECD-B2138CB6D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A075D1-D446-FB0D-0080-7EECFFA6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6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A61714-EEA8-B41B-656A-594FF11A2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29D004-D6EF-8F88-E8F6-6B57B51E95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259155-0A5C-7BED-5DA8-985D2CD0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F4E12F-228A-8532-447E-E44F4E79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BC1DDE-3284-D21E-221B-247A4907F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6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78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F9738-40DD-8C4B-5B39-AA781D84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77084-63A1-8B99-FC31-582D3F091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E2FC0A-6BFE-8F81-5F77-66690DF74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1F5745-2E1F-3F6B-EDA4-972521AE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5F1961-EED4-3851-8D92-F66415470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10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E93CD-817C-FBB5-593B-7BB8B195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59BA09-CE85-F09E-E805-381251A4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6DAD87-3370-DD95-D18B-8ACA996F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C75894-D5AF-52D3-32A2-0A4C3905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63EB02-BBB4-2160-5495-621DE75E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C565-66D8-244C-CEFE-6A06CBB5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48AA4-A252-8643-33F2-D15963F3E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197E54-1978-61CC-AB1C-CCE7397D4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53B96A-DECD-D9CC-750D-6552B8D2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13D05A-9398-F8BA-F739-68AA747F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0E9962-CCC4-D1BA-DA18-6A40617B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00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EA579-0765-56C5-1972-8C622058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100110-C75C-FB3A-F7E0-63BD429F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C7928E-6FA3-C3E4-E006-D29EF4C31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2D6E7C-EDDF-FB5E-08E4-27A273246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76D272-99EE-6CCA-6976-98AE8F590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69142C-27BC-5C13-5187-10865B2E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E502D5-56C5-CA06-995B-78B5C19E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FB6D529-137B-0BB0-3988-7C95FF5B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39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3436E-3C12-E8EE-73E7-6E5F1511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98744D-3352-D24F-D543-C399F4DF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91E9502-DBBA-EC38-E8F0-BC1A4962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ED2726-4465-6251-E12D-6558B006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01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4EDEF4B-C3A5-7461-B619-C05B51CE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E1AF8F0-B24E-29B4-6C74-2DD32559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642D50-3710-9CFE-505B-B0B10E38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8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EA82D-4ED1-4AEE-7433-2C318988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81DD-4180-6949-998B-7BA6DF6A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3F3C81-F9E5-0A12-A250-B1002E77C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6061B8-FF49-EF3E-9EC2-4C5F3ACA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08AC0F-CC51-457E-59CB-F6133050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E9732B-A957-082D-38F1-83B65C6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80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C2CBA-6BC4-8B83-908F-8DFF4DA8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B2303B1-3C79-0870-1661-EAF0CA369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210CF8-DC69-DC4C-DC15-BCD853346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56B551-B402-DBA5-F09B-A0843D254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37FA5D-8E87-C7EB-A321-63A0738AB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65F20E-28A8-29D9-F89C-3FAF2E92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3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9544587-A5ED-A79E-28C1-ED94C54E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D986C1-C635-AA2E-5B70-4D29876A3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8A244E-AE5E-62EC-0999-D16CE1BBB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E02BE-7886-4ED7-808B-02C1560BF137}" type="datetimeFigureOut">
              <a:rPr lang="pt-BR" smtClean="0"/>
              <a:t>27/06/2024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E076E4-E82C-337B-0F96-ED7686548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2E1370-D566-FB18-52F0-EABA783D3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4C35-CB19-43AA-B4A6-D5F5D82FE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1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1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sv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3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24.jpeg"/><Relationship Id="rId15" Type="http://schemas.openxmlformats.org/officeDocument/2006/relationships/image" Target="../media/image17.sv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9.svg"/><Relationship Id="rId4" Type="http://schemas.microsoft.com/office/2007/relationships/hdphoto" Target="../media/hdphoto1.wdp"/><Relationship Id="rId9" Type="http://schemas.openxmlformats.org/officeDocument/2006/relationships/image" Target="../media/image23.svg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28.svg"/><Relationship Id="rId5" Type="http://schemas.openxmlformats.org/officeDocument/2006/relationships/image" Target="../media/image26.jpeg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5712BB7-DD40-EB23-9C78-D22483638F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" y="12309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DD31AD8-2838-25E5-D823-A7BC1F89F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08048"/>
              </p:ext>
            </p:extLst>
          </p:nvPr>
        </p:nvGraphicFramePr>
        <p:xfrm>
          <a:off x="50904" y="574906"/>
          <a:ext cx="12072084" cy="395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197B366-0631-03B5-350A-B286E6B6A150}"/>
              </a:ext>
            </a:extLst>
          </p:cNvPr>
          <p:cNvGrpSpPr/>
          <p:nvPr/>
        </p:nvGrpSpPr>
        <p:grpSpPr>
          <a:xfrm>
            <a:off x="0" y="0"/>
            <a:ext cx="12192000" cy="643914"/>
            <a:chOff x="0" y="0"/>
            <a:chExt cx="12192000" cy="64391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215187B-D95F-203E-1250-2032A22C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334"/>
              <a:ext cx="12192000" cy="64358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C512F7F8-6E3A-E1A0-50CF-50AF4AF53947}"/>
                </a:ext>
              </a:extLst>
            </p:cNvPr>
            <p:cNvSpPr txBox="1"/>
            <p:nvPr/>
          </p:nvSpPr>
          <p:spPr>
            <a:xfrm>
              <a:off x="241540" y="0"/>
              <a:ext cx="8203720" cy="400110"/>
            </a:xfrm>
            <a:prstGeom prst="rect">
              <a:avLst/>
            </a:prstGeom>
            <a:solidFill>
              <a:srgbClr val="001B50"/>
            </a:solidFill>
          </p:spPr>
          <p:txBody>
            <a:bodyPr wrap="square" rtlCol="0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ADLaM Display" panose="020F0502020204030204" pitchFamily="2" charset="0"/>
                  <a:ea typeface="ADLaM Display" panose="020F0502020204030204" pitchFamily="2" charset="0"/>
                  <a:cs typeface="ADLaM Display" panose="020F0502020204030204" pitchFamily="2" charset="0"/>
                </a:rPr>
                <a:t>ORGANORAMA DE TRABALHO DOS GT´S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3313289A-EC11-70ED-0220-AE9EF101EAEE}"/>
              </a:ext>
            </a:extLst>
          </p:cNvPr>
          <p:cNvGrpSpPr/>
          <p:nvPr/>
        </p:nvGrpSpPr>
        <p:grpSpPr>
          <a:xfrm>
            <a:off x="3248956" y="5091465"/>
            <a:ext cx="2623084" cy="800040"/>
            <a:chOff x="2947" y="1576960"/>
            <a:chExt cx="2623084" cy="80004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79606C0-298E-28B7-934A-0A78CDAAED8C}"/>
                </a:ext>
              </a:extLst>
            </p:cNvPr>
            <p:cNvSpPr/>
            <p:nvPr/>
          </p:nvSpPr>
          <p:spPr>
            <a:xfrm>
              <a:off x="2947" y="1576960"/>
              <a:ext cx="2623084" cy="80004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sz="4000">
                <a:solidFill>
                  <a:srgbClr val="000C48"/>
                </a:solidFill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C27BCBEF-E74A-7E02-5807-4FB6BDAC1FAE}"/>
                </a:ext>
              </a:extLst>
            </p:cNvPr>
            <p:cNvSpPr txBox="1"/>
            <p:nvPr/>
          </p:nvSpPr>
          <p:spPr>
            <a:xfrm>
              <a:off x="2947" y="1576960"/>
              <a:ext cx="2623084" cy="80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8798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dirty="0">
                  <a:solidFill>
                    <a:srgbClr val="000C48"/>
                  </a:solidFill>
                  <a:ea typeface="Roboto" panose="02000000000000000000" pitchFamily="2" charset="0"/>
                </a:rPr>
                <a:t>PLATAFORMA</a:t>
              </a:r>
              <a:endParaRPr lang="pt-BR" b="1" kern="1200" dirty="0">
                <a:solidFill>
                  <a:srgbClr val="000C48"/>
                </a:solidFill>
                <a:latin typeface="+mn-lt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A5D172EB-C8D3-1562-1770-9DAE2F10E758}"/>
              </a:ext>
            </a:extLst>
          </p:cNvPr>
          <p:cNvGrpSpPr/>
          <p:nvPr/>
        </p:nvGrpSpPr>
        <p:grpSpPr>
          <a:xfrm>
            <a:off x="6412908" y="5091465"/>
            <a:ext cx="2623084" cy="862305"/>
            <a:chOff x="2947" y="1576960"/>
            <a:chExt cx="2623084" cy="86230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AEBA6AFE-E581-5A69-49A5-FE54ABC153DF}"/>
                </a:ext>
              </a:extLst>
            </p:cNvPr>
            <p:cNvSpPr/>
            <p:nvPr/>
          </p:nvSpPr>
          <p:spPr>
            <a:xfrm>
              <a:off x="2947" y="1576960"/>
              <a:ext cx="2623084" cy="80004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 sz="4000">
                <a:solidFill>
                  <a:srgbClr val="000C48"/>
                </a:solidFill>
              </a:endParaRP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A7E07B33-4DC4-4E5D-1B70-4882A6B730E9}"/>
                </a:ext>
              </a:extLst>
            </p:cNvPr>
            <p:cNvSpPr txBox="1"/>
            <p:nvPr/>
          </p:nvSpPr>
          <p:spPr>
            <a:xfrm>
              <a:off x="2947" y="1639225"/>
              <a:ext cx="2623084" cy="800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8798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b="1" dirty="0">
                  <a:solidFill>
                    <a:srgbClr val="000C48"/>
                  </a:solidFill>
                  <a:ea typeface="Roboto" panose="02000000000000000000" pitchFamily="2" charset="0"/>
                </a:rPr>
                <a:t>CONCURSOS</a:t>
              </a:r>
              <a:endParaRPr lang="pt-BR" b="1" kern="1200" dirty="0">
                <a:solidFill>
                  <a:srgbClr val="000C48"/>
                </a:solidFill>
                <a:latin typeface="+mn-lt"/>
                <a:ea typeface="Roboto" panose="02000000000000000000" pitchFamily="2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96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A4CA3-2832-4F63-59E3-984DC0A8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1DB7054-CE5D-023D-C7A2-DF5CB4F0D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26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6C7AC10-8C8C-C083-3F6A-9267E112F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1"/>
            <a:ext cx="12192000" cy="18352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0FC9F9-6F1A-8D54-164B-7D86E686EF8B}"/>
              </a:ext>
            </a:extLst>
          </p:cNvPr>
          <p:cNvSpPr txBox="1"/>
          <p:nvPr/>
        </p:nvSpPr>
        <p:spPr>
          <a:xfrm>
            <a:off x="76548" y="2583463"/>
            <a:ext cx="120414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  <a:p>
            <a:pPr lvl="1"/>
            <a:r>
              <a:rPr lang="pt-BR" sz="1400" b="1" u="sng" dirty="0"/>
              <a:t>Ações:</a:t>
            </a:r>
          </a:p>
          <a:p>
            <a:pPr lvl="1"/>
            <a:endParaRPr lang="pt-BR" sz="1400" dirty="0"/>
          </a:p>
          <a:p>
            <a:pPr marL="800100" lvl="1" indent="-342900">
              <a:buAutoNum type="alphaLcPeriod"/>
            </a:pPr>
            <a:r>
              <a:rPr lang="pt-BR" sz="1400" dirty="0"/>
              <a:t>Preparar concursos para </a:t>
            </a:r>
            <a:r>
              <a:rPr lang="pt-BR" sz="1400" b="1" dirty="0"/>
              <a:t>diferentes públicos</a:t>
            </a:r>
            <a:r>
              <a:rPr lang="pt-BR" sz="1400" dirty="0"/>
              <a:t>: escritórios, profissionais, estudantes, </a:t>
            </a:r>
            <a:r>
              <a:rPr lang="pt-BR" sz="1400" dirty="0" err="1"/>
              <a:t>etc</a:t>
            </a:r>
            <a:r>
              <a:rPr lang="pt-BR" sz="1400" dirty="0"/>
              <a:t>;</a:t>
            </a:r>
          </a:p>
          <a:p>
            <a:pPr marL="800100" lvl="1" indent="-342900">
              <a:buFontTx/>
              <a:buAutoNum type="alphaLcPeriod"/>
            </a:pPr>
            <a:r>
              <a:rPr lang="pt-BR" sz="1400" dirty="0"/>
              <a:t>O objetivo é estimular a criação de concursos de arquitetura para construção de </a:t>
            </a:r>
            <a:r>
              <a:rPr lang="pt-BR" sz="1400" b="1" dirty="0"/>
              <a:t>obras públicas</a:t>
            </a:r>
            <a:r>
              <a:rPr lang="pt-BR" sz="1400" dirty="0"/>
              <a:t>;</a:t>
            </a:r>
          </a:p>
          <a:p>
            <a:pPr marL="800100" lvl="1" indent="-342900">
              <a:buAutoNum type="alphaLcPeriod"/>
            </a:pPr>
            <a:endParaRPr lang="pt-BR" sz="1400" dirty="0"/>
          </a:p>
          <a:p>
            <a:pPr lvl="1"/>
            <a:r>
              <a:rPr lang="pt-BR" sz="1400" dirty="0"/>
              <a:t>	- Precisamos buscar cases que possam servir como piloto para um primeiro concurso:</a:t>
            </a:r>
          </a:p>
          <a:p>
            <a:pPr marL="742950" lvl="1" indent="-285750">
              <a:buFontTx/>
              <a:buChar char="-"/>
            </a:pPr>
            <a:r>
              <a:rPr lang="pt-BR" sz="1400" b="1" dirty="0"/>
              <a:t>Novo Projetos de creches do governo estadual?</a:t>
            </a:r>
          </a:p>
          <a:p>
            <a:pPr marL="742950" lvl="1" indent="-285750">
              <a:buFontTx/>
              <a:buChar char="-"/>
            </a:pPr>
            <a:r>
              <a:rPr lang="pt-BR" sz="1400" b="1" dirty="0"/>
              <a:t>Novo prédio do </a:t>
            </a:r>
            <a:r>
              <a:rPr lang="pt-BR" sz="1400" b="1" dirty="0" err="1"/>
              <a:t>TecPar</a:t>
            </a:r>
            <a:r>
              <a:rPr lang="pt-BR" sz="1400" b="1" dirty="0"/>
              <a:t>?</a:t>
            </a:r>
          </a:p>
          <a:p>
            <a:pPr marL="742950" lvl="1" indent="-285750">
              <a:buFontTx/>
              <a:buChar char="-"/>
            </a:pPr>
            <a:r>
              <a:rPr lang="pt-BR" sz="1400" b="1" dirty="0"/>
              <a:t>Alguma outra obra estadual ou municipal?</a:t>
            </a:r>
          </a:p>
          <a:p>
            <a:pPr marL="742950" lvl="1" indent="-285750">
              <a:buFontTx/>
              <a:buChar char="-"/>
            </a:pPr>
            <a:endParaRPr lang="pt-BR" b="1" dirty="0"/>
          </a:p>
          <a:p>
            <a:pPr lvl="1"/>
            <a:r>
              <a:rPr lang="pt-BR" sz="1600" dirty="0"/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FA80FC9-F2E2-DC5E-6929-47B0756DEECC}"/>
              </a:ext>
            </a:extLst>
          </p:cNvPr>
          <p:cNvSpPr txBox="1"/>
          <p:nvPr/>
        </p:nvSpPr>
        <p:spPr>
          <a:xfrm>
            <a:off x="3570645" y="1757213"/>
            <a:ext cx="4368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Promoção de Concursos Públicos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6C5EAC-BE0B-C3F8-910C-C5EAA0340DD2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3</a:t>
            </a:r>
          </a:p>
        </p:txBody>
      </p:sp>
    </p:spTree>
    <p:extLst>
      <p:ext uri="{BB962C8B-B14F-4D97-AF65-F5344CB8AC3E}">
        <p14:creationId xmlns:p14="http://schemas.microsoft.com/office/powerpoint/2010/main" val="163321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CA4CA3-2832-4F63-59E3-984DC0A88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0FC9F9-6F1A-8D54-164B-7D86E686EF8B}"/>
              </a:ext>
            </a:extLst>
          </p:cNvPr>
          <p:cNvSpPr txBox="1"/>
          <p:nvPr/>
        </p:nvSpPr>
        <p:spPr>
          <a:xfrm>
            <a:off x="76548" y="1832969"/>
            <a:ext cx="120414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500" b="1" dirty="0"/>
              <a:t>Elaboração de Concursos públicos</a:t>
            </a:r>
          </a:p>
          <a:p>
            <a:pPr lvl="1"/>
            <a:r>
              <a:rPr lang="pt-BR" sz="1300" u="sng" dirty="0"/>
              <a:t>Ações:</a:t>
            </a:r>
          </a:p>
          <a:p>
            <a:pPr marL="800100" lvl="1" indent="-342900">
              <a:buAutoNum type="alphaLcPeriod"/>
            </a:pPr>
            <a:r>
              <a:rPr lang="pt-BR" sz="1300" dirty="0"/>
              <a:t>Estimular a criação de concursos de arquitetura e construção de obras públicas;</a:t>
            </a:r>
          </a:p>
          <a:p>
            <a:pPr marL="800100" lvl="1" indent="-342900">
              <a:buAutoNum type="alphaLcPeriod"/>
            </a:pPr>
            <a:r>
              <a:rPr lang="pt-BR" sz="1300" dirty="0"/>
              <a:t>Promover prêmios para estimular a participação e interesse;</a:t>
            </a:r>
          </a:p>
          <a:p>
            <a:pPr marL="800100" lvl="1" indent="-342900">
              <a:buAutoNum type="alphaLcPeriod"/>
            </a:pPr>
            <a:r>
              <a:rPr lang="pt-BR" sz="1300" dirty="0"/>
              <a:t>Preparar concursos para diferentes públicos: escritórios, profissionais, estudantes, </a:t>
            </a:r>
            <a:r>
              <a:rPr lang="pt-BR" sz="1300" dirty="0" err="1"/>
              <a:t>etc</a:t>
            </a:r>
            <a:r>
              <a:rPr lang="pt-BR" sz="1300" dirty="0"/>
              <a:t>;</a:t>
            </a:r>
          </a:p>
          <a:p>
            <a:pPr lvl="1"/>
            <a:r>
              <a:rPr lang="pt-BR" sz="1300" dirty="0"/>
              <a:t>	</a:t>
            </a:r>
            <a:endParaRPr lang="pt-BR" sz="1600" b="1" dirty="0"/>
          </a:p>
          <a:p>
            <a:pPr lvl="1"/>
            <a:r>
              <a:rPr lang="pt-BR" sz="1300" b="1" u="sng" dirty="0"/>
              <a:t>Ações:</a:t>
            </a:r>
          </a:p>
          <a:p>
            <a:pPr marL="800100" lvl="1" indent="-342900">
              <a:buAutoNum type="alphaLcPeriod"/>
            </a:pPr>
            <a:r>
              <a:rPr lang="pt-BR" sz="1300" dirty="0"/>
              <a:t>Desenvolver um modelo de concurso que possa ser adequado as diversas situações e necessidades.</a:t>
            </a:r>
          </a:p>
          <a:p>
            <a:pPr marL="800100" lvl="1" indent="-342900">
              <a:buAutoNum type="alphaLcPeriod"/>
            </a:pPr>
            <a:r>
              <a:rPr lang="pt-BR" sz="1300" dirty="0"/>
              <a:t>Modelo que defina as “regras do jogo”</a:t>
            </a:r>
          </a:p>
          <a:p>
            <a:pPr lvl="1"/>
            <a:r>
              <a:rPr lang="pt-BR" sz="1300" dirty="0"/>
              <a:t>	- Tivemos uma conversa muito produtiva e instrutiva com o </a:t>
            </a:r>
            <a:r>
              <a:rPr lang="pt-BR" sz="1300" b="1" dirty="0"/>
              <a:t>Eduardo Bini do IAB</a:t>
            </a:r>
            <a:r>
              <a:rPr lang="pt-BR" sz="1300" dirty="0"/>
              <a:t>, órgão que mais organiza concursos no Brasil.</a:t>
            </a:r>
          </a:p>
          <a:p>
            <a:pPr lvl="1"/>
            <a:r>
              <a:rPr lang="pt-BR" sz="1300" dirty="0"/>
              <a:t>	Eles já têm um modelo orientativo muito interessante para a contratação de concursos de Arquitetura.</a:t>
            </a:r>
          </a:p>
          <a:p>
            <a:pPr lvl="1"/>
            <a:r>
              <a:rPr lang="pt-BR" sz="1300" dirty="0"/>
              <a:t>	Podemos adotar o modelo e o processo deles como recomendação do Grupo.</a:t>
            </a:r>
          </a:p>
          <a:p>
            <a:pPr lvl="1"/>
            <a:endParaRPr lang="pt-BR" sz="1400" dirty="0"/>
          </a:p>
          <a:p>
            <a:pPr lvl="1"/>
            <a:r>
              <a:rPr lang="pt-BR" sz="1400" dirty="0"/>
              <a:t>Atende todas as diretrizes da lei 14133.</a:t>
            </a:r>
          </a:p>
          <a:p>
            <a:pPr lvl="1"/>
            <a:r>
              <a:rPr lang="pt-BR" sz="1400" dirty="0"/>
              <a:t> </a:t>
            </a:r>
          </a:p>
        </p:txBody>
      </p:sp>
      <p:pic>
        <p:nvPicPr>
          <p:cNvPr id="2" name="Imagem 1" descr="Texto">
            <a:extLst>
              <a:ext uri="{FF2B5EF4-FFF2-40B4-BE49-F238E27FC236}">
                <a16:creationId xmlns:a16="http://schemas.microsoft.com/office/drawing/2014/main" id="{9B234E11-9680-C14F-2C3C-A77C52180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t="1728" r="7787" b="3701"/>
          <a:stretch/>
        </p:blipFill>
        <p:spPr>
          <a:xfrm rot="16200000">
            <a:off x="7652246" y="2321928"/>
            <a:ext cx="2273524" cy="66011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13F1562-30B3-E559-D128-52B49E4D85D2}"/>
              </a:ext>
            </a:extLst>
          </p:cNvPr>
          <p:cNvSpPr txBox="1"/>
          <p:nvPr/>
        </p:nvSpPr>
        <p:spPr>
          <a:xfrm>
            <a:off x="953695" y="4883830"/>
            <a:ext cx="3657600" cy="1477328"/>
          </a:xfrm>
          <a:prstGeom prst="rect">
            <a:avLst/>
          </a:prstGeom>
          <a:noFill/>
          <a:ln>
            <a:solidFill>
              <a:srgbClr val="001C54"/>
            </a:solidFill>
          </a:ln>
        </p:spPr>
        <p:txBody>
          <a:bodyPr wrap="square" rtlCol="0">
            <a:spAutoFit/>
          </a:bodyPr>
          <a:lstStyle/>
          <a:p>
            <a:r>
              <a:rPr lang="pt-BR" sz="1500" dirty="0"/>
              <a:t>O Concurso público é a “ferramenta” para estimular o mercado das licitações publicas, mas precisamos ter uma ficha técnica ressaltando o desempenho das construções em madeira e justificando a escolha pela tecnologia.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BAD038-54F1-C1CB-88A5-880197A8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1"/>
            <a:ext cx="12192000" cy="183524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D9C8971-FDEF-6731-01F9-59BC874F8F85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3</a:t>
            </a:r>
          </a:p>
        </p:txBody>
      </p:sp>
    </p:spTree>
    <p:extLst>
      <p:ext uri="{BB962C8B-B14F-4D97-AF65-F5344CB8AC3E}">
        <p14:creationId xmlns:p14="http://schemas.microsoft.com/office/powerpoint/2010/main" val="339982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AF221F-0408-E7C4-EAD1-936790D81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D47CDF9-9E77-E16A-5161-4E3789016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1"/>
            <a:ext cx="12192000" cy="18352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BE9812C-C04F-2B8C-BF31-56EFC329DB80}"/>
              </a:ext>
            </a:extLst>
          </p:cNvPr>
          <p:cNvSpPr txBox="1"/>
          <p:nvPr/>
        </p:nvSpPr>
        <p:spPr>
          <a:xfrm>
            <a:off x="4638036" y="4975332"/>
            <a:ext cx="40246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1500" b="1" dirty="0"/>
              <a:t>Plataforma</a:t>
            </a:r>
          </a:p>
          <a:p>
            <a:pPr lvl="1"/>
            <a:r>
              <a:rPr lang="pt-BR" sz="1300" u="sng" dirty="0"/>
              <a:t>Ações:</a:t>
            </a:r>
          </a:p>
          <a:p>
            <a:pPr lvl="1"/>
            <a:r>
              <a:rPr lang="pt-BR" sz="1300" dirty="0"/>
              <a:t>a. Definir nome e Domínio</a:t>
            </a:r>
          </a:p>
          <a:p>
            <a:pPr lvl="1"/>
            <a:r>
              <a:rPr lang="pt-BR" sz="1300" dirty="0"/>
              <a:t>b. Revisar os módulos de material e consulta</a:t>
            </a:r>
          </a:p>
          <a:p>
            <a:pPr lvl="1"/>
            <a:r>
              <a:rPr lang="pt-BR" sz="1300" dirty="0"/>
              <a:t>c. Material para divulgação</a:t>
            </a:r>
          </a:p>
          <a:p>
            <a:pPr lvl="1"/>
            <a:r>
              <a:rPr lang="pt-BR" sz="1300" dirty="0"/>
              <a:t>d. Cronograma</a:t>
            </a:r>
          </a:p>
          <a:p>
            <a:pPr lvl="1"/>
            <a:r>
              <a:rPr lang="pt-BR" sz="1300" dirty="0"/>
              <a:t>e. Gestão e manutenção</a:t>
            </a:r>
          </a:p>
          <a:p>
            <a:pPr lvl="1"/>
            <a:endParaRPr lang="pt-BR" sz="13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100D1AE-7495-6AE4-88D4-ED04E9A564FA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3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1B6B40-6135-838C-5D2A-654F7BF9A98F}"/>
              </a:ext>
            </a:extLst>
          </p:cNvPr>
          <p:cNvSpPr txBox="1"/>
          <p:nvPr/>
        </p:nvSpPr>
        <p:spPr>
          <a:xfrm>
            <a:off x="4048517" y="2772392"/>
            <a:ext cx="6445614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  <a:t>PLATAFORMA </a:t>
            </a:r>
            <a:b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</a:br>
            <a:r>
              <a:rPr lang="pt-BR" sz="4400" b="1" dirty="0">
                <a:solidFill>
                  <a:schemeClr val="accent1">
                    <a:lumMod val="50000"/>
                  </a:schemeClr>
                </a:solidFill>
                <a:latin typeface="Branding Black" panose="00000A00000000000000" pitchFamily="50" charset="0"/>
              </a:rPr>
              <a:t>MADEIRA INTELIGENTE 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4AEC59BB-8A5F-7B2D-2D59-07E7AF6274F3}"/>
              </a:ext>
            </a:extLst>
          </p:cNvPr>
          <p:cNvGrpSpPr/>
          <p:nvPr/>
        </p:nvGrpSpPr>
        <p:grpSpPr>
          <a:xfrm>
            <a:off x="1920351" y="1944463"/>
            <a:ext cx="8052322" cy="2835942"/>
            <a:chOff x="2127377" y="2023955"/>
            <a:chExt cx="8051366" cy="2561314"/>
          </a:xfrm>
        </p:grpSpPr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242340D4-24E2-8753-F510-A3BB3C91540C}"/>
                </a:ext>
              </a:extLst>
            </p:cNvPr>
            <p:cNvCxnSpPr/>
            <p:nvPr/>
          </p:nvCxnSpPr>
          <p:spPr>
            <a:xfrm>
              <a:off x="2146039" y="2023955"/>
              <a:ext cx="0" cy="2561314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C76027BE-D811-884C-E13D-26A0197A3B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6039" y="2039575"/>
              <a:ext cx="8032704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73D2C3E5-63C0-7C48-7911-A89F1A36B6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27377" y="4579877"/>
              <a:ext cx="8032704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96C9AA06-AE01-B0B6-AF9E-E34807813E5D}"/>
                </a:ext>
              </a:extLst>
            </p:cNvPr>
            <p:cNvCxnSpPr>
              <a:cxnSpLocks/>
            </p:cNvCxnSpPr>
            <p:nvPr/>
          </p:nvCxnSpPr>
          <p:spPr>
            <a:xfrm>
              <a:off x="10160081" y="2039575"/>
              <a:ext cx="0" cy="48902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48754060-3667-59AD-A59A-DF263CE4D23A}"/>
                </a:ext>
              </a:extLst>
            </p:cNvPr>
            <p:cNvCxnSpPr>
              <a:cxnSpLocks/>
            </p:cNvCxnSpPr>
            <p:nvPr/>
          </p:nvCxnSpPr>
          <p:spPr>
            <a:xfrm>
              <a:off x="10143574" y="4090856"/>
              <a:ext cx="0" cy="489021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471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825759" y="703211"/>
            <a:ext cx="505496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FASES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922957" y="2332616"/>
            <a:ext cx="360125" cy="4534262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2D8F1C5-1F51-4070-AC27-2715429151C3}"/>
              </a:ext>
            </a:extLst>
          </p:cNvPr>
          <p:cNvSpPr/>
          <p:nvPr/>
        </p:nvSpPr>
        <p:spPr>
          <a:xfrm rot="10800000">
            <a:off x="11948542" y="-8878"/>
            <a:ext cx="264039" cy="2119536"/>
          </a:xfrm>
          <a:prstGeom prst="rect">
            <a:avLst/>
          </a:prstGeom>
          <a:solidFill>
            <a:srgbClr val="FAB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89089" y="1696422"/>
            <a:ext cx="590670" cy="4142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3C3A897-2EAD-4DC3-8DCC-97C9C20AE86A}"/>
              </a:ext>
            </a:extLst>
          </p:cNvPr>
          <p:cNvGrpSpPr/>
          <p:nvPr/>
        </p:nvGrpSpPr>
        <p:grpSpPr>
          <a:xfrm>
            <a:off x="2442035" y="2412760"/>
            <a:ext cx="1896023" cy="2302314"/>
            <a:chOff x="4362450" y="2552497"/>
            <a:chExt cx="2455376" cy="2981528"/>
          </a:xfrm>
        </p:grpSpPr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94E5E018-7BA1-4F44-B8A8-D20948D05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A5D30E6B-540A-4DE8-8FE8-5A4F463F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B8B91C1-75C7-4B90-A44A-31596F2E51E9}"/>
              </a:ext>
            </a:extLst>
          </p:cNvPr>
          <p:cNvGrpSpPr/>
          <p:nvPr/>
        </p:nvGrpSpPr>
        <p:grpSpPr>
          <a:xfrm>
            <a:off x="5408680" y="2332616"/>
            <a:ext cx="1896023" cy="2302314"/>
            <a:chOff x="4362450" y="2552497"/>
            <a:chExt cx="2455376" cy="2981528"/>
          </a:xfrm>
        </p:grpSpPr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C88A51B3-CDAA-4496-895C-2D84DA8C8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30" name="Gráfico 29">
              <a:extLst>
                <a:ext uri="{FF2B5EF4-FFF2-40B4-BE49-F238E27FC236}">
                  <a16:creationId xmlns:a16="http://schemas.microsoft.com/office/drawing/2014/main" id="{9F154A1C-2520-4383-B31D-CBE2C5F2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5CDA2ABC-0546-4BFE-BBC4-7EC02BA49D95}"/>
              </a:ext>
            </a:extLst>
          </p:cNvPr>
          <p:cNvGrpSpPr/>
          <p:nvPr/>
        </p:nvGrpSpPr>
        <p:grpSpPr>
          <a:xfrm>
            <a:off x="8438870" y="2332616"/>
            <a:ext cx="1896023" cy="2302314"/>
            <a:chOff x="4362450" y="2552497"/>
            <a:chExt cx="2455376" cy="2981528"/>
          </a:xfrm>
        </p:grpSpPr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3D944F3A-8AE4-4869-8DAB-40D3D917E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62450" y="2552497"/>
              <a:ext cx="2455376" cy="2981528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457DC01D-4C98-4237-BA75-1E52EEFED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5400000">
              <a:off x="4744624" y="2949246"/>
              <a:ext cx="1678506" cy="1678506"/>
            </a:xfrm>
            <a:prstGeom prst="rect">
              <a:avLst/>
            </a:prstGeom>
            <a:effectLst>
              <a:outerShdw blurRad="355600" dist="76200" dir="14040000" sx="111000" sy="111000" kx="-800400" algn="bl" rotWithShape="0">
                <a:prstClr val="black">
                  <a:alpha val="39000"/>
                </a:prstClr>
              </a:outerShdw>
              <a:softEdge rad="0"/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</p:pic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665CCCE9-13BB-4EBF-AA02-C086575FFE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97703" y="2913578"/>
            <a:ext cx="699574" cy="803766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5B194B06-C5C9-44E3-8979-EC32E6AE35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50386" y="2904842"/>
            <a:ext cx="765182" cy="747591"/>
          </a:xfrm>
          <a:prstGeom prst="rect">
            <a:avLst/>
          </a:prstGeom>
        </p:spPr>
      </p:pic>
      <p:pic>
        <p:nvPicPr>
          <p:cNvPr id="39" name="Gráfico 38">
            <a:extLst>
              <a:ext uri="{FF2B5EF4-FFF2-40B4-BE49-F238E27FC236}">
                <a16:creationId xmlns:a16="http://schemas.microsoft.com/office/drawing/2014/main" id="{7EF37B23-C187-4413-8F6F-97778DB099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921211" y="2852424"/>
            <a:ext cx="838893" cy="881493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D25DDA07-755F-4D2B-B3AE-18B989BAF22E}"/>
              </a:ext>
            </a:extLst>
          </p:cNvPr>
          <p:cNvSpPr txBox="1"/>
          <p:nvPr/>
        </p:nvSpPr>
        <p:spPr>
          <a:xfrm>
            <a:off x="2382175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Especificação &amp; Identidade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7A4AB81-FD46-4833-98A9-649D15437EB7}"/>
              </a:ext>
            </a:extLst>
          </p:cNvPr>
          <p:cNvSpPr txBox="1"/>
          <p:nvPr/>
        </p:nvSpPr>
        <p:spPr>
          <a:xfrm>
            <a:off x="5409057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de Gestão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D4230F2A-E345-464D-A71A-0601DB7D5313}"/>
              </a:ext>
            </a:extLst>
          </p:cNvPr>
          <p:cNvSpPr txBox="1"/>
          <p:nvPr/>
        </p:nvSpPr>
        <p:spPr>
          <a:xfrm>
            <a:off x="8442297" y="4799936"/>
            <a:ext cx="189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Funcionais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9B2396E3-B8F4-4610-93A0-466AEE98C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350267" y="-1819237"/>
            <a:ext cx="614265" cy="424471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A905736-9EA3-4B5D-92C5-B1B6EBE0743A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41F964D-C67C-ED80-A865-4986E46656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59026F0-62F2-03BB-D7D2-87FBFD4D839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437" y="-186097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73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6E833976-F3A9-525B-8167-2501132E85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" y="-1"/>
            <a:ext cx="12192000" cy="68579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273B20-A093-429E-B36D-BA6CC85DC9EF}"/>
              </a:ext>
            </a:extLst>
          </p:cNvPr>
          <p:cNvSpPr txBox="1"/>
          <p:nvPr/>
        </p:nvSpPr>
        <p:spPr>
          <a:xfrm>
            <a:off x="825759" y="202467"/>
            <a:ext cx="208072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A204A"/>
                </a:solidFill>
                <a:latin typeface="Branding Black" panose="00000A00000000000000" pitchFamily="50" charset="0"/>
              </a:rPr>
              <a:t>ETAPAS</a:t>
            </a:r>
            <a:endParaRPr lang="pt-BR" sz="3600" b="1" dirty="0">
              <a:solidFill>
                <a:srgbClr val="F59E33"/>
              </a:solidFill>
              <a:latin typeface="Branding Black" panose="00000A00000000000000" pitchFamily="50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16CAA0-E113-440B-AC4B-52962D05B5FE}"/>
              </a:ext>
            </a:extLst>
          </p:cNvPr>
          <p:cNvSpPr txBox="1"/>
          <p:nvPr/>
        </p:nvSpPr>
        <p:spPr>
          <a:xfrm>
            <a:off x="1903965" y="1727931"/>
            <a:ext cx="57345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4143C"/>
                </a:solidFill>
              </a:rPr>
              <a:t>Especificação da plataforma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4143C"/>
                </a:solidFill>
              </a:rPr>
              <a:t>Identidade, marca e domínio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Módulo de gestão de conteúdo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Módulo de gestão de usuários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institucional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especialistas (eng., arquiteto etc.)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empresas da cadeia produtiva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ativos (instituições e infra tecnológica)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cases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normas e políticas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métodos construtivos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tendências e tecnologias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Capital Humano (</a:t>
            </a:r>
            <a:r>
              <a:rPr lang="pt-BR" dirty="0" err="1">
                <a:solidFill>
                  <a:schemeClr val="accent2"/>
                </a:solidFill>
              </a:rPr>
              <a:t>pesqu</a:t>
            </a:r>
            <a:r>
              <a:rPr lang="pt-BR">
                <a:solidFill>
                  <a:schemeClr val="accent2"/>
                </a:solidFill>
              </a:rPr>
              <a:t>., </a:t>
            </a:r>
            <a:r>
              <a:rPr lang="pt-BR" dirty="0">
                <a:solidFill>
                  <a:schemeClr val="accent2"/>
                </a:solidFill>
              </a:rPr>
              <a:t>I Araucária)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artigos técnico-científicos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2"/>
                </a:solidFill>
              </a:rPr>
              <a:t>Módulo de eventos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A6DAB3-BAAA-40CD-8053-9BFFA78C12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909" y="0"/>
            <a:ext cx="5026089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9718F-32AC-4A59-8963-2F0AAF8AD041}"/>
              </a:ext>
            </a:extLst>
          </p:cNvPr>
          <p:cNvSpPr/>
          <p:nvPr/>
        </p:nvSpPr>
        <p:spPr>
          <a:xfrm>
            <a:off x="922957" y="2696810"/>
            <a:ext cx="360125" cy="4170068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2D8F1C5-1F51-4070-AC27-2715429151C3}"/>
              </a:ext>
            </a:extLst>
          </p:cNvPr>
          <p:cNvSpPr/>
          <p:nvPr/>
        </p:nvSpPr>
        <p:spPr>
          <a:xfrm rot="10800000">
            <a:off x="7034505" y="0"/>
            <a:ext cx="264039" cy="2998113"/>
          </a:xfrm>
          <a:prstGeom prst="rect">
            <a:avLst/>
          </a:prstGeom>
          <a:solidFill>
            <a:srgbClr val="F07F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535E849-11BD-91A7-5AC7-B0FEAB5CD4DA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D809BD18-C968-2487-208B-DDBC349280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C7CD7F7-1265-A0A9-06D2-4BEDD72F3177}"/>
              </a:ext>
            </a:extLst>
          </p:cNvPr>
          <p:cNvGrpSpPr>
            <a:grpSpLocks noChangeAspect="1"/>
          </p:cNvGrpSpPr>
          <p:nvPr/>
        </p:nvGrpSpPr>
        <p:grpSpPr>
          <a:xfrm>
            <a:off x="3353466" y="335764"/>
            <a:ext cx="432000" cy="524574"/>
            <a:chOff x="2442035" y="2412760"/>
            <a:chExt cx="1896023" cy="2302314"/>
          </a:xfrm>
        </p:grpSpPr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4814300F-1E6A-CA7C-3057-2EB42777F7B5}"/>
                </a:ext>
              </a:extLst>
            </p:cNvPr>
            <p:cNvGrpSpPr/>
            <p:nvPr/>
          </p:nvGrpSpPr>
          <p:grpSpPr>
            <a:xfrm>
              <a:off x="2442035" y="2412760"/>
              <a:ext cx="1896023" cy="2302314"/>
              <a:chOff x="4362450" y="2552497"/>
              <a:chExt cx="2455376" cy="2981528"/>
            </a:xfrm>
          </p:grpSpPr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8C81CC72-BABD-D632-2DF3-08B9FEECD1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08E8C99F-DF55-5D05-AF08-D9F15E407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A85ECE0D-4D0D-0C6E-825F-C8B51D9B0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997703" y="2913578"/>
              <a:ext cx="699574" cy="803766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60D7BC5-3F21-3D34-8DBB-4C88C1045144}"/>
              </a:ext>
            </a:extLst>
          </p:cNvPr>
          <p:cNvGrpSpPr>
            <a:grpSpLocks noChangeAspect="1"/>
          </p:cNvGrpSpPr>
          <p:nvPr/>
        </p:nvGrpSpPr>
        <p:grpSpPr>
          <a:xfrm>
            <a:off x="5992660" y="335764"/>
            <a:ext cx="432000" cy="524574"/>
            <a:chOff x="8438870" y="2332616"/>
            <a:chExt cx="1896023" cy="2302314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A4B5083-D345-AE84-626D-8A1CE625B7FA}"/>
                </a:ext>
              </a:extLst>
            </p:cNvPr>
            <p:cNvGrpSpPr/>
            <p:nvPr/>
          </p:nvGrpSpPr>
          <p:grpSpPr>
            <a:xfrm>
              <a:off x="8438870" y="2332616"/>
              <a:ext cx="1896023" cy="2302314"/>
              <a:chOff x="4362450" y="2552497"/>
              <a:chExt cx="2455376" cy="2981528"/>
            </a:xfrm>
          </p:grpSpPr>
          <p:pic>
            <p:nvPicPr>
              <p:cNvPr id="19" name="Gráfico 18">
                <a:extLst>
                  <a:ext uri="{FF2B5EF4-FFF2-40B4-BE49-F238E27FC236}">
                    <a16:creationId xmlns:a16="http://schemas.microsoft.com/office/drawing/2014/main" id="{D72B8C65-2B28-7B25-EE19-CECD38BFE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4C201A72-B9C8-11AF-BD73-656F6F360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2E73B770-59B4-2F84-BCCE-B1755A7F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950386" y="2904842"/>
              <a:ext cx="765182" cy="747591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AF29894-AE4A-974B-E3CF-96D0A1879A74}"/>
              </a:ext>
            </a:extLst>
          </p:cNvPr>
          <p:cNvGrpSpPr>
            <a:grpSpLocks noChangeAspect="1"/>
          </p:cNvGrpSpPr>
          <p:nvPr/>
        </p:nvGrpSpPr>
        <p:grpSpPr>
          <a:xfrm>
            <a:off x="4673063" y="335764"/>
            <a:ext cx="432000" cy="524574"/>
            <a:chOff x="5408680" y="2332616"/>
            <a:chExt cx="1896023" cy="230231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B8CCFC17-DC12-91ED-A7DB-1F682E396859}"/>
                </a:ext>
              </a:extLst>
            </p:cNvPr>
            <p:cNvGrpSpPr/>
            <p:nvPr/>
          </p:nvGrpSpPr>
          <p:grpSpPr>
            <a:xfrm>
              <a:off x="5408680" y="2332616"/>
              <a:ext cx="1896023" cy="2302314"/>
              <a:chOff x="4362450" y="2552497"/>
              <a:chExt cx="2455376" cy="2981528"/>
            </a:xfrm>
          </p:grpSpPr>
          <p:pic>
            <p:nvPicPr>
              <p:cNvPr id="24" name="Gráfico 23">
                <a:extLst>
                  <a:ext uri="{FF2B5EF4-FFF2-40B4-BE49-F238E27FC236}">
                    <a16:creationId xmlns:a16="http://schemas.microsoft.com/office/drawing/2014/main" id="{8F5FB2F9-EBDC-954C-D32B-76A951A80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4362450" y="2552497"/>
                <a:ext cx="2455376" cy="2981528"/>
              </a:xfrm>
              <a:prstGeom prst="rect">
                <a:avLst/>
              </a:prstGeom>
            </p:spPr>
          </p:pic>
          <p:pic>
            <p:nvPicPr>
              <p:cNvPr id="25" name="Gráfico 24">
                <a:extLst>
                  <a:ext uri="{FF2B5EF4-FFF2-40B4-BE49-F238E27FC236}">
                    <a16:creationId xmlns:a16="http://schemas.microsoft.com/office/drawing/2014/main" id="{FA566950-E8EF-AED6-DCE3-67883AB9E7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5400000">
                <a:off x="4744624" y="2949246"/>
                <a:ext cx="1678506" cy="1678506"/>
              </a:xfrm>
              <a:prstGeom prst="rect">
                <a:avLst/>
              </a:prstGeom>
              <a:effectLst>
                <a:outerShdw blurRad="355600" dist="76200" dir="14040000" sx="111000" sy="111000" kx="-800400" algn="bl" rotWithShape="0">
                  <a:prstClr val="black">
                    <a:alpha val="39000"/>
                  </a:prstClr>
                </a:outerShdw>
                <a:softEdge rad="0"/>
              </a:effectLst>
              <a:scene3d>
                <a:camera prst="orthographicFront">
                  <a:rot lat="0" lon="0" rev="17400000"/>
                </a:camera>
                <a:lightRig rig="threePt" dir="t"/>
              </a:scene3d>
            </p:spPr>
          </p:pic>
        </p:grpSp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5442E5A8-C2D4-7053-DE44-CFF271C3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921211" y="2852424"/>
              <a:ext cx="838893" cy="881493"/>
            </a:xfrm>
            <a:prstGeom prst="rect">
              <a:avLst/>
            </a:prstGeom>
          </p:spPr>
        </p:pic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255FF9-FA89-8510-9725-77077BEB2D55}"/>
              </a:ext>
            </a:extLst>
          </p:cNvPr>
          <p:cNvSpPr txBox="1"/>
          <p:nvPr/>
        </p:nvSpPr>
        <p:spPr>
          <a:xfrm>
            <a:off x="2975466" y="808033"/>
            <a:ext cx="11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Especificação &amp; Identidade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1E4594F-663F-04A2-5C0F-054CBF79D342}"/>
              </a:ext>
            </a:extLst>
          </p:cNvPr>
          <p:cNvSpPr txBox="1"/>
          <p:nvPr/>
        </p:nvSpPr>
        <p:spPr>
          <a:xfrm>
            <a:off x="4421063" y="808033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de Gestão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7801253-C877-27E1-936C-3C5FFADDCF69}"/>
              </a:ext>
            </a:extLst>
          </p:cNvPr>
          <p:cNvSpPr txBox="1"/>
          <p:nvPr/>
        </p:nvSpPr>
        <p:spPr>
          <a:xfrm>
            <a:off x="5614660" y="808033"/>
            <a:ext cx="118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Módulos Funcionais</a:t>
            </a:r>
          </a:p>
        </p:txBody>
      </p:sp>
    </p:spTree>
    <p:extLst>
      <p:ext uri="{BB962C8B-B14F-4D97-AF65-F5344CB8AC3E}">
        <p14:creationId xmlns:p14="http://schemas.microsoft.com/office/powerpoint/2010/main" val="413056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5C71E1-DE66-0DB0-545B-4884513483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" y="-1"/>
            <a:ext cx="12192000" cy="68579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FAF0CC-1DD2-48D1-9038-BFD5F2050F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5999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62887222-84CF-4D63-85B6-EF0C8B9F9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3" y="187683"/>
            <a:ext cx="614265" cy="4244718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C67C7911-4853-4FAC-820A-4CC7CF9127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4717" y="5901023"/>
            <a:ext cx="590670" cy="4142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36B3CE0-00F8-4C0A-88EB-7645D3BF0464}"/>
              </a:ext>
            </a:extLst>
          </p:cNvPr>
          <p:cNvSpPr/>
          <p:nvPr/>
        </p:nvSpPr>
        <p:spPr>
          <a:xfrm>
            <a:off x="6096000" y="6675368"/>
            <a:ext cx="6096000" cy="182632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4143C"/>
              </a:solidFill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8E88D189-E1A1-4C4F-B54E-0C37E1949867}"/>
              </a:ext>
            </a:extLst>
          </p:cNvPr>
          <p:cNvSpPr/>
          <p:nvPr/>
        </p:nvSpPr>
        <p:spPr>
          <a:xfrm rot="10800000">
            <a:off x="-6391" y="3859887"/>
            <a:ext cx="264039" cy="2998113"/>
          </a:xfrm>
          <a:prstGeom prst="rect">
            <a:avLst/>
          </a:prstGeom>
          <a:solidFill>
            <a:srgbClr val="FAB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7DF0E9-E487-4B24-8FE8-83E3856C1BFC}"/>
              </a:ext>
            </a:extLst>
          </p:cNvPr>
          <p:cNvSpPr/>
          <p:nvPr/>
        </p:nvSpPr>
        <p:spPr>
          <a:xfrm>
            <a:off x="11927961" y="0"/>
            <a:ext cx="264039" cy="2304661"/>
          </a:xfrm>
          <a:prstGeom prst="rect">
            <a:avLst/>
          </a:prstGeom>
          <a:solidFill>
            <a:srgbClr val="EB5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CD2B02B-3361-4126-8CD9-0BDC3F788D9D}"/>
              </a:ext>
            </a:extLst>
          </p:cNvPr>
          <p:cNvSpPr txBox="1"/>
          <p:nvPr/>
        </p:nvSpPr>
        <p:spPr>
          <a:xfrm>
            <a:off x="6759891" y="778220"/>
            <a:ext cx="505496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pt-BR" sz="3600" b="1" dirty="0">
                <a:solidFill>
                  <a:srgbClr val="14143C"/>
                </a:solidFill>
                <a:latin typeface="Branding Black" panose="00000A00000000000000" pitchFamily="50" charset="0"/>
              </a:rPr>
              <a:t>BACKLOG INICIAL </a:t>
            </a:r>
            <a:r>
              <a:rPr lang="pt-BR" sz="3600" b="1" dirty="0">
                <a:solidFill>
                  <a:srgbClr val="F28F32"/>
                </a:solidFill>
                <a:latin typeface="Branding Black" panose="00000A00000000000000" pitchFamily="50" charset="0"/>
              </a:rPr>
              <a:t>PREVISÃO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7079FA0-5F73-4DBE-827F-2996AC904AA0}"/>
              </a:ext>
            </a:extLst>
          </p:cNvPr>
          <p:cNvSpPr txBox="1"/>
          <p:nvPr/>
        </p:nvSpPr>
        <p:spPr>
          <a:xfrm>
            <a:off x="6759891" y="2162573"/>
            <a:ext cx="4811623" cy="354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1 mês: especificação da plataforma (etapa determinante do orçamento e cronograma).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2 meses: identidade, marca e domínio.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3 meses: módulo de gestão de conteúdo.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3 meses: módulo de gestão de usuários.</a:t>
            </a:r>
          </a:p>
          <a:p>
            <a:pPr marL="285750" indent="-285750">
              <a:lnSpc>
                <a:spcPts val="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1 a 6 meses: módulos funcionais (depende da complexidade).</a:t>
            </a:r>
          </a:p>
        </p:txBody>
      </p:sp>
      <p:pic>
        <p:nvPicPr>
          <p:cNvPr id="39" name="Gráfico 38">
            <a:extLst>
              <a:ext uri="{FF2B5EF4-FFF2-40B4-BE49-F238E27FC236}">
                <a16:creationId xmlns:a16="http://schemas.microsoft.com/office/drawing/2014/main" id="{B8D5ABCC-D3CF-4ACB-85A4-CFDE88C15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95257" y="808293"/>
            <a:ext cx="590670" cy="162910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E07B485-DA33-2AD7-0256-285B340D83D0}"/>
              </a:ext>
            </a:extLst>
          </p:cNvPr>
          <p:cNvSpPr/>
          <p:nvPr/>
        </p:nvSpPr>
        <p:spPr>
          <a:xfrm>
            <a:off x="10014012" y="6098959"/>
            <a:ext cx="1858106" cy="672618"/>
          </a:xfrm>
          <a:prstGeom prst="rect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7983EE1F-10BD-A9BD-AFF1-836E585DA9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65458" y="6310183"/>
            <a:ext cx="1544620" cy="2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EC9C-3D41-AB1A-C774-9AAF8E828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CE5F6CE-AD8E-1A92-08FB-35F7B0B5A6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" y="-1"/>
            <a:ext cx="12192000" cy="68579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30AA9D6-E9A8-C21D-1F3F-0419E6987080}"/>
              </a:ext>
            </a:extLst>
          </p:cNvPr>
          <p:cNvSpPr txBox="1"/>
          <p:nvPr/>
        </p:nvSpPr>
        <p:spPr>
          <a:xfrm>
            <a:off x="76548" y="1841595"/>
            <a:ext cx="12041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Identidade e Domínio</a:t>
            </a:r>
          </a:p>
          <a:p>
            <a:r>
              <a:rPr lang="pt-BR" sz="1500" b="1" dirty="0"/>
              <a:t>	</a:t>
            </a:r>
            <a:r>
              <a:rPr lang="pt-BR" sz="1500" dirty="0"/>
              <a:t>- Escolha do Nome</a:t>
            </a:r>
          </a:p>
          <a:p>
            <a:r>
              <a:rPr lang="pt-BR" sz="1500" dirty="0"/>
              <a:t>	- Identidade visual</a:t>
            </a:r>
          </a:p>
          <a:p>
            <a:r>
              <a:rPr lang="pt-BR" sz="1500" dirty="0"/>
              <a:t>	- Redes Sociais</a:t>
            </a:r>
          </a:p>
          <a:p>
            <a:endParaRPr lang="pt-BR" sz="1500" b="1" dirty="0"/>
          </a:p>
          <a:p>
            <a:r>
              <a:rPr lang="pt-BR" sz="1500" b="1" dirty="0"/>
              <a:t>Administração e Gestão</a:t>
            </a:r>
          </a:p>
          <a:p>
            <a:r>
              <a:rPr lang="pt-BR" sz="1500" dirty="0"/>
              <a:t>	- Busca e Inclusão de conteúdo</a:t>
            </a:r>
          </a:p>
          <a:p>
            <a:r>
              <a:rPr lang="pt-BR" sz="1500" dirty="0"/>
              <a:t>	- Avaliação de Solicitações</a:t>
            </a:r>
          </a:p>
          <a:p>
            <a:r>
              <a:rPr lang="pt-BR" sz="1500" dirty="0"/>
              <a:t>	- Promoção da Tecnologia</a:t>
            </a:r>
          </a:p>
          <a:p>
            <a:r>
              <a:rPr lang="pt-BR" sz="1500" dirty="0"/>
              <a:t>	- Manutenção </a:t>
            </a:r>
          </a:p>
          <a:p>
            <a:r>
              <a:rPr lang="pt-BR" sz="1500" dirty="0"/>
              <a:t>	- Visibilidade e Divulgação</a:t>
            </a:r>
          </a:p>
          <a:p>
            <a:r>
              <a:rPr lang="pt-BR" sz="1500" dirty="0"/>
              <a:t>	- Participação em Eventos</a:t>
            </a:r>
          </a:p>
          <a:p>
            <a:r>
              <a:rPr lang="pt-BR" sz="1500" dirty="0"/>
              <a:t>	- Financiamento</a:t>
            </a:r>
          </a:p>
          <a:p>
            <a:r>
              <a:rPr lang="pt-BR" sz="1500" dirty="0"/>
              <a:t>	- Criação de valor</a:t>
            </a:r>
          </a:p>
          <a:p>
            <a:endParaRPr lang="pt-BR" sz="1500" b="1" dirty="0"/>
          </a:p>
          <a:p>
            <a:endParaRPr lang="pt-BR" sz="15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5125C0-9031-D138-85B4-7F2955DF9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1"/>
            <a:ext cx="12192000" cy="18352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C60D718-EE5F-9462-3EAC-A64461A23254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3</a:t>
            </a:r>
          </a:p>
        </p:txBody>
      </p:sp>
    </p:spTree>
    <p:extLst>
      <p:ext uri="{BB962C8B-B14F-4D97-AF65-F5344CB8AC3E}">
        <p14:creationId xmlns:p14="http://schemas.microsoft.com/office/powerpoint/2010/main" val="108147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6EC9C-3D41-AB1A-C774-9AAF8E828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149557-474B-8FF0-3E78-403AFA9BA2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" y="3083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30AA9D6-E9A8-C21D-1F3F-0419E6987080}"/>
              </a:ext>
            </a:extLst>
          </p:cNvPr>
          <p:cNvSpPr txBox="1"/>
          <p:nvPr/>
        </p:nvSpPr>
        <p:spPr>
          <a:xfrm>
            <a:off x="76548" y="1841595"/>
            <a:ext cx="1204147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pt-BR" sz="1500" b="1" dirty="0"/>
              <a:t>Criação de material publicitário</a:t>
            </a:r>
          </a:p>
          <a:p>
            <a:pPr marL="342900" indent="-342900">
              <a:buAutoNum type="arabicPeriod" startAt="3"/>
            </a:pPr>
            <a:endParaRPr lang="pt-BR" sz="1500" b="1" dirty="0"/>
          </a:p>
          <a:p>
            <a:pPr lvl="1"/>
            <a:r>
              <a:rPr lang="pt-BR" sz="1300" u="sng" dirty="0"/>
              <a:t>Ações:</a:t>
            </a:r>
          </a:p>
          <a:p>
            <a:pPr marL="742950" lvl="1" indent="-285750">
              <a:buFontTx/>
              <a:buChar char="-"/>
            </a:pPr>
            <a:r>
              <a:rPr lang="pt-BR" sz="1300" dirty="0"/>
              <a:t>Materiais institucionais</a:t>
            </a:r>
          </a:p>
          <a:p>
            <a:pPr marL="742950" lvl="1" indent="-285750">
              <a:buFontTx/>
              <a:buChar char="-"/>
            </a:pPr>
            <a:r>
              <a:rPr lang="pt-BR" sz="1300" dirty="0"/>
              <a:t>Materiais sobre as tecnologias</a:t>
            </a:r>
          </a:p>
          <a:p>
            <a:pPr marL="742950" lvl="1" indent="-285750">
              <a:buFontTx/>
              <a:buChar char="-"/>
            </a:pPr>
            <a:r>
              <a:rPr lang="pt-BR" sz="1300" dirty="0"/>
              <a:t>Mercado e Cases</a:t>
            </a:r>
          </a:p>
          <a:p>
            <a:pPr marL="742950" lvl="1" indent="-285750">
              <a:buFontTx/>
              <a:buChar char="-"/>
            </a:pPr>
            <a:endParaRPr lang="pt-BR" sz="1300" u="sng" dirty="0"/>
          </a:p>
          <a:p>
            <a:pPr lvl="1"/>
            <a:r>
              <a:rPr lang="pt-BR" sz="1300" dirty="0"/>
              <a:t>- Realizar levantamento de dados e informações do ecossistema da construção em madeira</a:t>
            </a:r>
          </a:p>
          <a:p>
            <a:endParaRPr lang="pt-BR" sz="1500" b="1" dirty="0"/>
          </a:p>
          <a:p>
            <a:r>
              <a:rPr lang="pt-BR" sz="1500" b="1" dirty="0"/>
              <a:t>Informações de Mercado</a:t>
            </a:r>
          </a:p>
          <a:p>
            <a:endParaRPr lang="pt-BR" sz="1500" b="1" dirty="0"/>
          </a:p>
          <a:p>
            <a:pPr lvl="1"/>
            <a:r>
              <a:rPr lang="pt-BR" sz="1300" u="sng" dirty="0"/>
              <a:t>Ações:</a:t>
            </a:r>
          </a:p>
          <a:p>
            <a:pPr marL="800100" lvl="1" indent="-342900">
              <a:buAutoNum type="alphaLcPeriod"/>
            </a:pPr>
            <a:r>
              <a:rPr lang="pt-BR" sz="1300" dirty="0"/>
              <a:t>Obras executadas, crescimento de mercado, tipologia de obras, locais de obras;</a:t>
            </a:r>
          </a:p>
          <a:p>
            <a:pPr marL="800100" lvl="1" indent="-342900">
              <a:buFontTx/>
              <a:buAutoNum type="alphaLcPeriod"/>
            </a:pPr>
            <a:r>
              <a:rPr lang="pt-BR" sz="1300" dirty="0"/>
              <a:t>Capacidade instalada e produção;</a:t>
            </a:r>
          </a:p>
          <a:p>
            <a:pPr marL="800100" lvl="1" indent="-342900">
              <a:buAutoNum type="alphaLcPeriod"/>
            </a:pPr>
            <a:r>
              <a:rPr lang="pt-BR" sz="1300" dirty="0"/>
              <a:t>Principais Players</a:t>
            </a:r>
          </a:p>
          <a:p>
            <a:pPr marL="800100" lvl="1" indent="-342900">
              <a:buFontTx/>
              <a:buAutoNum type="alphaLcPeriod"/>
            </a:pPr>
            <a:r>
              <a:rPr lang="pt-BR" sz="1300" dirty="0"/>
              <a:t>Compilar informações</a:t>
            </a:r>
          </a:p>
          <a:p>
            <a:pPr marL="800100" lvl="1" indent="-342900">
              <a:buFontTx/>
              <a:buAutoNum type="alphaLcPeriod"/>
            </a:pPr>
            <a:r>
              <a:rPr lang="pt-BR" sz="1300" dirty="0"/>
              <a:t>Disponibilizar em formato compatível com Plataforma de conhecimentos</a:t>
            </a:r>
          </a:p>
          <a:p>
            <a:pPr marL="800100" lvl="1" indent="-342900">
              <a:buFontTx/>
              <a:buAutoNum type="alphaLcPeriod"/>
            </a:pPr>
            <a:r>
              <a:rPr lang="pt-BR" sz="1300" dirty="0"/>
              <a:t>Gerais: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Laboratórios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Infra estrutura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Testes e serviços realizados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Industrias do Setor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Entidades envolvidas</a:t>
            </a:r>
          </a:p>
          <a:p>
            <a:pPr marL="1657350" lvl="3" indent="-285750">
              <a:buFontTx/>
              <a:buChar char="-"/>
            </a:pPr>
            <a:r>
              <a:rPr lang="pt-BR" sz="1300" dirty="0"/>
              <a:t>Normas e Regulamentos</a:t>
            </a:r>
          </a:p>
          <a:p>
            <a:pPr lvl="1"/>
            <a:endParaRPr lang="pt-BR" sz="1300" dirty="0"/>
          </a:p>
          <a:p>
            <a:pPr lvl="1"/>
            <a:endParaRPr lang="pt-BR" sz="13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5125C0-9031-D138-85B4-7F2955DF9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1"/>
            <a:ext cx="12192000" cy="18352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F67C7FF-4491-1326-4939-4EE97756B452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3</a:t>
            </a:r>
          </a:p>
        </p:txBody>
      </p:sp>
    </p:spTree>
    <p:extLst>
      <p:ext uri="{BB962C8B-B14F-4D97-AF65-F5344CB8AC3E}">
        <p14:creationId xmlns:p14="http://schemas.microsoft.com/office/powerpoint/2010/main" val="3984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A1DE9-827C-D785-9E56-AC06C706F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7C6BD4A-4FDE-F6D3-8A68-7FE193B88F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" y="3083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EDF8F3-438F-4695-BC65-DB88392407AD}"/>
              </a:ext>
            </a:extLst>
          </p:cNvPr>
          <p:cNvSpPr txBox="1"/>
          <p:nvPr/>
        </p:nvSpPr>
        <p:spPr>
          <a:xfrm>
            <a:off x="76548" y="1832969"/>
            <a:ext cx="12041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Personas da cadeia e do Mercado</a:t>
            </a:r>
          </a:p>
          <a:p>
            <a:endParaRPr lang="pt-BR" sz="1500" b="1" dirty="0"/>
          </a:p>
          <a:p>
            <a:pPr lvl="1"/>
            <a:r>
              <a:rPr lang="pt-BR" sz="1300" u="sng" dirty="0"/>
              <a:t>Ações:</a:t>
            </a:r>
          </a:p>
          <a:p>
            <a:pPr lvl="1"/>
            <a:r>
              <a:rPr lang="pt-BR" sz="1300" dirty="0"/>
              <a:t>-  Montar estratégia de divulgação e acesso para cada uma delas;</a:t>
            </a:r>
          </a:p>
          <a:p>
            <a:pPr lvl="1"/>
            <a:endParaRPr lang="pt-BR" sz="1400" dirty="0"/>
          </a:p>
          <a:p>
            <a:pPr marL="1257300" lvl="2" indent="-342900">
              <a:buAutoNum type="arabicPeriod"/>
            </a:pPr>
            <a:r>
              <a:rPr lang="pt-BR" sz="1400" dirty="0"/>
              <a:t>Incorporadoras/Construtoras</a:t>
            </a:r>
          </a:p>
          <a:p>
            <a:pPr marL="1257300" lvl="2" indent="-342900">
              <a:buAutoNum type="arabicPeriod"/>
            </a:pPr>
            <a:r>
              <a:rPr lang="pt-BR" sz="1400" dirty="0"/>
              <a:t>Seguradoras/Financiadoras</a:t>
            </a:r>
          </a:p>
          <a:p>
            <a:pPr marL="1257300" lvl="2" indent="-342900">
              <a:buAutoNum type="arabicPeriod"/>
            </a:pPr>
            <a:r>
              <a:rPr lang="pt-BR" sz="1400" dirty="0"/>
              <a:t>Pesquisadores/Professores</a:t>
            </a:r>
          </a:p>
          <a:p>
            <a:pPr marL="1257300" lvl="2" indent="-342900">
              <a:buAutoNum type="arabicPeriod"/>
            </a:pPr>
            <a:r>
              <a:rPr lang="pt-BR" sz="1400" dirty="0"/>
              <a:t>Poder Público/Prefeituras</a:t>
            </a:r>
          </a:p>
          <a:p>
            <a:pPr marL="1257300" lvl="2" indent="-342900">
              <a:buAutoNum type="arabicPeriod"/>
            </a:pPr>
            <a:r>
              <a:rPr lang="pt-BR" sz="1400" dirty="0"/>
              <a:t>Arquitetos</a:t>
            </a:r>
          </a:p>
          <a:p>
            <a:pPr marL="1257300" lvl="2" indent="-342900">
              <a:buAutoNum type="arabicPeriod"/>
            </a:pPr>
            <a:r>
              <a:rPr lang="pt-BR" sz="1400" dirty="0"/>
              <a:t>Engenheiros</a:t>
            </a:r>
          </a:p>
          <a:p>
            <a:pPr marL="1257300" lvl="2" indent="-342900">
              <a:buAutoNum type="arabicPeriod"/>
            </a:pPr>
            <a:r>
              <a:rPr lang="pt-BR" sz="1400" dirty="0"/>
              <a:t>Cadeia de Fornecedores/Insumos</a:t>
            </a:r>
          </a:p>
          <a:p>
            <a:pPr marL="1257300" lvl="2" indent="-342900">
              <a:buAutoNum type="arabicPeriod"/>
            </a:pPr>
            <a:r>
              <a:rPr lang="pt-BR" sz="1400" dirty="0"/>
              <a:t>Fabricantes</a:t>
            </a:r>
          </a:p>
          <a:p>
            <a:pPr marL="1257300" lvl="2" indent="-342900">
              <a:buAutoNum type="arabicPeriod"/>
            </a:pPr>
            <a:endParaRPr lang="pt-BR" sz="1400" dirty="0"/>
          </a:p>
          <a:p>
            <a:pPr marL="742950" lvl="1" indent="-285750">
              <a:buFontTx/>
              <a:buChar char="-"/>
            </a:pPr>
            <a:r>
              <a:rPr lang="pt-BR" sz="1400" dirty="0"/>
              <a:t>A plataforma deve conter materiais e informações direcionadas para cada Persona.</a:t>
            </a:r>
          </a:p>
          <a:p>
            <a:pPr marL="742950" lvl="1" indent="-285750">
              <a:buFontTx/>
              <a:buChar char="-"/>
            </a:pPr>
            <a:endParaRPr lang="pt-BR" sz="1400" dirty="0"/>
          </a:p>
          <a:p>
            <a:pPr marL="742950" lvl="1" indent="-285750">
              <a:buFontTx/>
              <a:buChar char="-"/>
            </a:pPr>
            <a:r>
              <a:rPr lang="pt-BR" sz="1400" dirty="0"/>
              <a:t>Deve estar preparada para atender a todas as dúvidas e públicos</a:t>
            </a:r>
          </a:p>
          <a:p>
            <a:pPr marL="742950" lvl="1" indent="-285750">
              <a:buFontTx/>
              <a:buChar char="-"/>
            </a:pPr>
            <a:endParaRPr lang="pt-BR" sz="14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C81941-B491-AB32-213B-E1974BED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1"/>
            <a:ext cx="12192000" cy="18352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92FABEB-6137-C51C-EEFF-B0B033DEC959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3</a:t>
            </a:r>
          </a:p>
        </p:txBody>
      </p:sp>
    </p:spTree>
    <p:extLst>
      <p:ext uri="{BB962C8B-B14F-4D97-AF65-F5344CB8AC3E}">
        <p14:creationId xmlns:p14="http://schemas.microsoft.com/office/powerpoint/2010/main" val="10340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B9BF-CF1B-858E-EA2C-C5008A32D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0305953-9777-9756-83EB-3D0C43BD2F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1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28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" y="3083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E9C819-8003-67E3-E190-998D5A0A8F0B}"/>
              </a:ext>
            </a:extLst>
          </p:cNvPr>
          <p:cNvSpPr txBox="1"/>
          <p:nvPr/>
        </p:nvSpPr>
        <p:spPr>
          <a:xfrm>
            <a:off x="76548" y="1850221"/>
            <a:ext cx="1204147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/>
              <a:t>Participação e apoio a Eventos e Workshops para disseminação do conhecimento</a:t>
            </a:r>
          </a:p>
          <a:p>
            <a:endParaRPr lang="pt-BR" sz="1500" b="1" dirty="0"/>
          </a:p>
          <a:p>
            <a:pPr lvl="1"/>
            <a:r>
              <a:rPr lang="pt-BR" sz="1300" u="sng" dirty="0"/>
              <a:t>Ações:</a:t>
            </a:r>
          </a:p>
          <a:p>
            <a:pPr marL="742950" lvl="1" indent="-285750">
              <a:buFontTx/>
              <a:buChar char="-"/>
            </a:pPr>
            <a:r>
              <a:rPr lang="pt-BR" sz="1300" dirty="0"/>
              <a:t>Listar eventos que queremos ter visibilidade e espaço para divulgação</a:t>
            </a:r>
          </a:p>
          <a:p>
            <a:pPr marL="1200150" lvl="2" indent="-285750">
              <a:buFontTx/>
              <a:buChar char="-"/>
            </a:pPr>
            <a:r>
              <a:rPr lang="pt-BR" sz="1300" dirty="0" err="1"/>
              <a:t>Ebramem</a:t>
            </a:r>
            <a:r>
              <a:rPr lang="pt-BR" sz="1300" dirty="0"/>
              <a:t> – Encontro Nacional em madeiras e estruturas de madeira</a:t>
            </a:r>
          </a:p>
          <a:p>
            <a:pPr marL="1200150" lvl="2" indent="-285750">
              <a:buFontTx/>
              <a:buChar char="-"/>
            </a:pPr>
            <a:r>
              <a:rPr lang="pt-BR" sz="1300" dirty="0"/>
              <a:t>ENIC – Encontro Nacional da Industria da Construção</a:t>
            </a:r>
          </a:p>
          <a:p>
            <a:pPr marL="1200150" lvl="2" indent="-285750">
              <a:buFontTx/>
              <a:buChar char="-"/>
            </a:pPr>
            <a:r>
              <a:rPr lang="pt-BR" sz="1300" dirty="0"/>
              <a:t>Semana Internacional da Madeira – LIGNUM </a:t>
            </a:r>
            <a:r>
              <a:rPr lang="pt-BR" sz="1300" dirty="0" err="1"/>
              <a:t>Latin</a:t>
            </a:r>
            <a:r>
              <a:rPr lang="pt-BR" sz="1300" dirty="0"/>
              <a:t> </a:t>
            </a:r>
            <a:r>
              <a:rPr lang="pt-BR" sz="1300" dirty="0" err="1"/>
              <a:t>America</a:t>
            </a:r>
            <a:endParaRPr lang="pt-BR" sz="1300" dirty="0"/>
          </a:p>
          <a:p>
            <a:pPr marL="1200150" lvl="2" indent="-285750">
              <a:buFontTx/>
              <a:buChar char="-"/>
            </a:pPr>
            <a:r>
              <a:rPr lang="pt-BR" sz="1300" dirty="0"/>
              <a:t>EXPO Revestir</a:t>
            </a:r>
          </a:p>
          <a:p>
            <a:pPr marL="1200150" lvl="2" indent="-285750">
              <a:buFontTx/>
              <a:buChar char="-"/>
            </a:pPr>
            <a:r>
              <a:rPr lang="pt-BR" sz="1300" dirty="0"/>
              <a:t>Feira CONSTRUIR AI – Santa Catarina</a:t>
            </a:r>
          </a:p>
          <a:p>
            <a:pPr marL="1200150" lvl="2" indent="-285750">
              <a:buFontTx/>
              <a:buChar char="-"/>
            </a:pPr>
            <a:endParaRPr lang="pt-BR" sz="13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68F43B8-2C04-75CB-397B-268C89F3B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51"/>
            <a:ext cx="12192000" cy="18352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87F8E6C-73B1-3AE6-0965-C7B2C1811122}"/>
              </a:ext>
            </a:extLst>
          </p:cNvPr>
          <p:cNvSpPr txBox="1"/>
          <p:nvPr/>
        </p:nvSpPr>
        <p:spPr>
          <a:xfrm>
            <a:off x="51756" y="256929"/>
            <a:ext cx="6357068" cy="461665"/>
          </a:xfrm>
          <a:prstGeom prst="rect">
            <a:avLst/>
          </a:prstGeom>
          <a:solidFill>
            <a:srgbClr val="001B50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a typeface="ADLaM Display" panose="020F0502020204030204" pitchFamily="2" charset="0"/>
                <a:cs typeface="ADLaM Display" panose="020F0502020204030204" pitchFamily="2" charset="0"/>
              </a:rPr>
              <a:t>ATUALIZAÇÕES DOS TRABALHOS – GT 3</a:t>
            </a:r>
          </a:p>
        </p:txBody>
      </p:sp>
    </p:spTree>
    <p:extLst>
      <p:ext uri="{BB962C8B-B14F-4D97-AF65-F5344CB8AC3E}">
        <p14:creationId xmlns:p14="http://schemas.microsoft.com/office/powerpoint/2010/main" val="502544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17103</TotalTime>
  <Words>773</Words>
  <Application>Microsoft Office PowerPoint</Application>
  <PresentationFormat>Widescreen</PresentationFormat>
  <Paragraphs>153</Paragraphs>
  <Slides>11</Slides>
  <Notes>3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ADLaM Display</vt:lpstr>
      <vt:lpstr>Aptos</vt:lpstr>
      <vt:lpstr>Arial</vt:lpstr>
      <vt:lpstr>Branding Black</vt:lpstr>
      <vt:lpstr>Calibri</vt:lpstr>
      <vt:lpstr>Calibri Light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Patrick Reydams</dc:creator>
  <cp:lastModifiedBy>Patrick Reydams</cp:lastModifiedBy>
  <cp:revision>76</cp:revision>
  <dcterms:created xsi:type="dcterms:W3CDTF">2024-02-29T00:49:53Z</dcterms:created>
  <dcterms:modified xsi:type="dcterms:W3CDTF">2024-06-27T20:39:19Z</dcterms:modified>
</cp:coreProperties>
</file>